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1" r:id="rId2"/>
  </p:sldMasterIdLst>
  <p:notesMasterIdLst>
    <p:notesMasterId r:id="rId18"/>
  </p:notesMasterIdLst>
  <p:sldIdLst>
    <p:sldId id="292" r:id="rId3"/>
    <p:sldId id="301" r:id="rId4"/>
    <p:sldId id="257" r:id="rId5"/>
    <p:sldId id="310" r:id="rId6"/>
    <p:sldId id="305" r:id="rId7"/>
    <p:sldId id="303" r:id="rId8"/>
    <p:sldId id="309" r:id="rId9"/>
    <p:sldId id="306" r:id="rId10"/>
    <p:sldId id="307" r:id="rId11"/>
    <p:sldId id="308" r:id="rId12"/>
    <p:sldId id="311" r:id="rId13"/>
    <p:sldId id="262" r:id="rId14"/>
    <p:sldId id="263" r:id="rId15"/>
    <p:sldId id="302" r:id="rId16"/>
    <p:sldId id="281" r:id="rId1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933FF"/>
    <a:srgbClr val="682079"/>
    <a:srgbClr val="000000"/>
    <a:srgbClr val="FFFFFF"/>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89B27EC-3E29-440A-A098-994B7AA9B6DD}" v="46" dt="2023-02-23T08:16:09.0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215"/>
    <p:restoredTop sz="89437" autoAdjust="0"/>
  </p:normalViewPr>
  <p:slideViewPr>
    <p:cSldViewPr snapToGrid="0">
      <p:cViewPr varScale="1">
        <p:scale>
          <a:sx n="145" d="100"/>
          <a:sy n="145" d="100"/>
        </p:scale>
        <p:origin x="286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microsoft.com/office/2016/11/relationships/changesInfo" Target="changesInfos/changesInfo1.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Sánchez" userId="2180821b70765b11" providerId="LiveId" clId="{74CB3603-3723-024B-8BC6-F9A912B539F8}"/>
    <pc:docChg chg="undo custSel modSld modMainMaster">
      <pc:chgData name="Manuel Sánchez" userId="2180821b70765b11" providerId="LiveId" clId="{74CB3603-3723-024B-8BC6-F9A912B539F8}" dt="2020-08-26T11:21:21.592" v="27" actId="20577"/>
      <pc:docMkLst>
        <pc:docMk/>
      </pc:docMkLst>
      <pc:sldChg chg="modSp mod">
        <pc:chgData name="Manuel Sánchez" userId="2180821b70765b11" providerId="LiveId" clId="{74CB3603-3723-024B-8BC6-F9A912B539F8}" dt="2020-08-26T11:21:21.592" v="27" actId="20577"/>
        <pc:sldMkLst>
          <pc:docMk/>
          <pc:sldMk cId="1917610916" sldId="256"/>
        </pc:sldMkLst>
        <pc:spChg chg="mod">
          <ac:chgData name="Manuel Sánchez" userId="2180821b70765b11" providerId="LiveId" clId="{74CB3603-3723-024B-8BC6-F9A912B539F8}" dt="2020-08-26T11:21:21.592" v="27" actId="20577"/>
          <ac:spMkLst>
            <pc:docMk/>
            <pc:sldMk cId="1917610916" sldId="256"/>
            <ac:spMk id="10" creationId="{034FA022-7B61-4C8E-B2CA-2D957DA64C25}"/>
          </ac:spMkLst>
        </pc:spChg>
      </pc:sldChg>
      <pc:sldMasterChg chg="addSldLayout delSldLayout modSldLayout">
        <pc:chgData name="Manuel Sánchez" userId="2180821b70765b11" providerId="LiveId" clId="{74CB3603-3723-024B-8BC6-F9A912B539F8}" dt="2020-08-26T11:12:45.329" v="17" actId="1076"/>
        <pc:sldMasterMkLst>
          <pc:docMk/>
          <pc:sldMasterMk cId="3653831248" sldId="2147483648"/>
        </pc:sldMasterMkLst>
        <pc:sldLayoutChg chg="addSp delSp modSp mod setBg">
          <pc:chgData name="Manuel Sánchez" userId="2180821b70765b11" providerId="LiveId" clId="{74CB3603-3723-024B-8BC6-F9A912B539F8}" dt="2020-08-26T11:12:45.329" v="17" actId="1076"/>
          <pc:sldLayoutMkLst>
            <pc:docMk/>
            <pc:sldMasterMk cId="3653831248" sldId="2147483648"/>
            <pc:sldLayoutMk cId="491318768" sldId="2147483662"/>
          </pc:sldLayoutMkLst>
          <pc:spChg chg="mod">
            <ac:chgData name="Manuel Sánchez" userId="2180821b70765b11" providerId="LiveId" clId="{74CB3603-3723-024B-8BC6-F9A912B539F8}" dt="2020-08-26T11:12:45.329" v="17" actId="1076"/>
            <ac:spMkLst>
              <pc:docMk/>
              <pc:sldMasterMk cId="3653831248" sldId="2147483648"/>
              <pc:sldLayoutMk cId="491318768" sldId="2147483662"/>
              <ac:spMk id="6" creationId="{C7C8E554-3FDF-459F-A8F4-EDF854F8A935}"/>
            </ac:spMkLst>
          </pc:spChg>
          <pc:picChg chg="del">
            <ac:chgData name="Manuel Sánchez" userId="2180821b70765b11" providerId="LiveId" clId="{74CB3603-3723-024B-8BC6-F9A912B539F8}" dt="2020-08-26T10:56:47.207" v="0" actId="478"/>
            <ac:picMkLst>
              <pc:docMk/>
              <pc:sldMasterMk cId="3653831248" sldId="2147483648"/>
              <pc:sldLayoutMk cId="491318768" sldId="2147483662"/>
              <ac:picMk id="4" creationId="{7E6944C1-403E-A94C-B8C7-124168D62487}"/>
            </ac:picMkLst>
          </pc:picChg>
          <pc:picChg chg="add del mod">
            <ac:chgData name="Manuel Sánchez" userId="2180821b70765b11" providerId="LiveId" clId="{74CB3603-3723-024B-8BC6-F9A912B539F8}" dt="2020-08-26T10:59:35.634" v="8" actId="478"/>
            <ac:picMkLst>
              <pc:docMk/>
              <pc:sldMasterMk cId="3653831248" sldId="2147483648"/>
              <pc:sldLayoutMk cId="491318768" sldId="2147483662"/>
              <ac:picMk id="5" creationId="{3ADA220C-B76B-0246-A004-4B1635F68132}"/>
            </ac:picMkLst>
          </pc:picChg>
          <pc:picChg chg="add mod">
            <ac:chgData name="Manuel Sánchez" userId="2180821b70765b11" providerId="LiveId" clId="{74CB3603-3723-024B-8BC6-F9A912B539F8}" dt="2020-08-26T11:12:43.861" v="16" actId="1076"/>
            <ac:picMkLst>
              <pc:docMk/>
              <pc:sldMasterMk cId="3653831248" sldId="2147483648"/>
              <pc:sldLayoutMk cId="491318768" sldId="2147483662"/>
              <ac:picMk id="11" creationId="{E796DB08-B8DC-7743-B065-1A6454B36FE4}"/>
            </ac:picMkLst>
          </pc:picChg>
        </pc:sldLayoutChg>
        <pc:sldLayoutChg chg="new del mod">
          <pc:chgData name="Manuel Sánchez" userId="2180821b70765b11" providerId="LiveId" clId="{74CB3603-3723-024B-8BC6-F9A912B539F8}" dt="2020-08-26T10:56:51.015" v="2" actId="11236"/>
          <pc:sldLayoutMkLst>
            <pc:docMk/>
            <pc:sldMasterMk cId="3653831248" sldId="2147483648"/>
            <pc:sldLayoutMk cId="605519172" sldId="2147483666"/>
          </pc:sldLayoutMkLst>
        </pc:sldLayoutChg>
      </pc:sldMasterChg>
    </pc:docChg>
  </pc:docChgLst>
  <pc:docChgLst>
    <pc:chgData name="Manuel Sánchez" userId="2180821b70765b11" providerId="LiveId" clId="{F7BBFBF8-117D-4207-9E80-F7399B82BE17}"/>
    <pc:docChg chg="undo custSel addSld delSld modSld sldOrd modMainMaster">
      <pc:chgData name="Manuel Sánchez" userId="2180821b70765b11" providerId="LiveId" clId="{F7BBFBF8-117D-4207-9E80-F7399B82BE17}" dt="2022-08-04T17:23:40.583" v="252" actId="1076"/>
      <pc:docMkLst>
        <pc:docMk/>
      </pc:docMkLst>
      <pc:sldChg chg="del setBg">
        <pc:chgData name="Manuel Sánchez" userId="2180821b70765b11" providerId="LiveId" clId="{F7BBFBF8-117D-4207-9E80-F7399B82BE17}" dt="2022-08-03T08:35:48.540" v="188" actId="47"/>
        <pc:sldMkLst>
          <pc:docMk/>
          <pc:sldMk cId="1917610916" sldId="256"/>
        </pc:sldMkLst>
      </pc:sldChg>
      <pc:sldChg chg="setBg">
        <pc:chgData name="Manuel Sánchez" userId="2180821b70765b11" providerId="LiveId" clId="{F7BBFBF8-117D-4207-9E80-F7399B82BE17}" dt="2022-08-03T08:28:11.990" v="132"/>
        <pc:sldMkLst>
          <pc:docMk/>
          <pc:sldMk cId="3113111309" sldId="281"/>
        </pc:sldMkLst>
      </pc:sldChg>
      <pc:sldChg chg="add del ord setBg">
        <pc:chgData name="Manuel Sánchez" userId="2180821b70765b11" providerId="LiveId" clId="{F7BBFBF8-117D-4207-9E80-F7399B82BE17}" dt="2022-08-03T08:17:48.955" v="4" actId="47"/>
        <pc:sldMkLst>
          <pc:docMk/>
          <pc:sldMk cId="3617968642" sldId="290"/>
        </pc:sldMkLst>
      </pc:sldChg>
      <pc:sldChg chg="addSp delSp modSp new del mod ord setBg">
        <pc:chgData name="Manuel Sánchez" userId="2180821b70765b11" providerId="LiveId" clId="{F7BBFBF8-117D-4207-9E80-F7399B82BE17}" dt="2022-08-04T10:24:00.763" v="222" actId="47"/>
        <pc:sldMkLst>
          <pc:docMk/>
          <pc:sldMk cId="4020878126" sldId="290"/>
        </pc:sldMkLst>
        <pc:spChg chg="del mod ord">
          <ac:chgData name="Manuel Sánchez" userId="2180821b70765b11" providerId="LiveId" clId="{F7BBFBF8-117D-4207-9E80-F7399B82BE17}" dt="2022-08-03T08:30:57.408" v="153" actId="478"/>
          <ac:spMkLst>
            <pc:docMk/>
            <pc:sldMk cId="4020878126" sldId="290"/>
            <ac:spMk id="2" creationId="{3AB30FD0-BBF3-7A83-C454-5DB49D2DFD15}"/>
          </ac:spMkLst>
        </pc:spChg>
        <pc:spChg chg="del mod ord">
          <ac:chgData name="Manuel Sánchez" userId="2180821b70765b11" providerId="LiveId" clId="{F7BBFBF8-117D-4207-9E80-F7399B82BE17}" dt="2022-08-03T08:30:57.408" v="153" actId="478"/>
          <ac:spMkLst>
            <pc:docMk/>
            <pc:sldMk cId="4020878126" sldId="290"/>
            <ac:spMk id="3" creationId="{339EAD7C-415C-5614-4D83-CA7FA6773290}"/>
          </ac:spMkLst>
        </pc:spChg>
        <pc:spChg chg="add del mod">
          <ac:chgData name="Manuel Sánchez" userId="2180821b70765b11" providerId="LiveId" clId="{F7BBFBF8-117D-4207-9E80-F7399B82BE17}" dt="2022-08-03T08:22:32.090" v="25" actId="26606"/>
          <ac:spMkLst>
            <pc:docMk/>
            <pc:sldMk cId="4020878126" sldId="290"/>
            <ac:spMk id="4" creationId="{0BC0D86D-3D87-0756-75E4-CC5E91D45BC0}"/>
          </ac:spMkLst>
        </pc:spChg>
        <pc:spChg chg="add del mod ord">
          <ac:chgData name="Manuel Sánchez" userId="2180821b70765b11" providerId="LiveId" clId="{F7BBFBF8-117D-4207-9E80-F7399B82BE17}" dt="2022-08-03T08:33:50.564" v="184" actId="478"/>
          <ac:spMkLst>
            <pc:docMk/>
            <pc:sldMk cId="4020878126" sldId="290"/>
            <ac:spMk id="12" creationId="{3E5CD906-B9F9-48E3-4671-2C6DDBF76EBD}"/>
          </ac:spMkLst>
        </pc:spChg>
        <pc:spChg chg="add mod ord">
          <ac:chgData name="Manuel Sánchez" userId="2180821b70765b11" providerId="LiveId" clId="{F7BBFBF8-117D-4207-9E80-F7399B82BE17}" dt="2022-08-03T08:27:33.359" v="126" actId="166"/>
          <ac:spMkLst>
            <pc:docMk/>
            <pc:sldMk cId="4020878126" sldId="290"/>
            <ac:spMk id="13" creationId="{0B6499ED-D0EE-766A-FB7E-8EB687F2AAC0}"/>
          </ac:spMkLst>
        </pc:spChg>
        <pc:spChg chg="add">
          <ac:chgData name="Manuel Sánchez" userId="2180821b70765b11" providerId="LiveId" clId="{F7BBFBF8-117D-4207-9E80-F7399B82BE17}" dt="2022-08-03T08:22:32.090" v="25" actId="26606"/>
          <ac:spMkLst>
            <pc:docMk/>
            <pc:sldMk cId="4020878126" sldId="290"/>
            <ac:spMk id="14" creationId="{C475749F-F487-4EFB-ABC7-C1359590EB76}"/>
          </ac:spMkLst>
        </pc:spChg>
        <pc:spChg chg="add del mod ord">
          <ac:chgData name="Manuel Sánchez" userId="2180821b70765b11" providerId="LiveId" clId="{F7BBFBF8-117D-4207-9E80-F7399B82BE17}" dt="2022-08-03T08:28:02.415" v="130" actId="478"/>
          <ac:spMkLst>
            <pc:docMk/>
            <pc:sldMk cId="4020878126" sldId="290"/>
            <ac:spMk id="15" creationId="{F9E94AFE-6A13-4941-3B22-DE8F70636223}"/>
          </ac:spMkLst>
        </pc:spChg>
        <pc:spChg chg="add del mod">
          <ac:chgData name="Manuel Sánchez" userId="2180821b70765b11" providerId="LiveId" clId="{F7BBFBF8-117D-4207-9E80-F7399B82BE17}" dt="2022-08-03T08:31:22.523" v="158" actId="478"/>
          <ac:spMkLst>
            <pc:docMk/>
            <pc:sldMk cId="4020878126" sldId="290"/>
            <ac:spMk id="16" creationId="{E5A15E29-EC8E-D135-F9AB-8923681E3EA4}"/>
          </ac:spMkLst>
        </pc:spChg>
        <pc:spChg chg="add del mod">
          <ac:chgData name="Manuel Sánchez" userId="2180821b70765b11" providerId="LiveId" clId="{F7BBFBF8-117D-4207-9E80-F7399B82BE17}" dt="2022-08-03T08:31:22.523" v="158" actId="478"/>
          <ac:spMkLst>
            <pc:docMk/>
            <pc:sldMk cId="4020878126" sldId="290"/>
            <ac:spMk id="17" creationId="{4F36A67F-5C81-4F20-C758-CBF83517DDCC}"/>
          </ac:spMkLst>
        </pc:spChg>
        <pc:spChg chg="add mod">
          <ac:chgData name="Manuel Sánchez" userId="2180821b70765b11" providerId="LiveId" clId="{F7BBFBF8-117D-4207-9E80-F7399B82BE17}" dt="2022-08-03T08:31:27.726" v="159"/>
          <ac:spMkLst>
            <pc:docMk/>
            <pc:sldMk cId="4020878126" sldId="290"/>
            <ac:spMk id="18" creationId="{5B7F91A4-E206-01EE-FB4D-F968514CF296}"/>
          </ac:spMkLst>
        </pc:spChg>
        <pc:spChg chg="add mod">
          <ac:chgData name="Manuel Sánchez" userId="2180821b70765b11" providerId="LiveId" clId="{F7BBFBF8-117D-4207-9E80-F7399B82BE17}" dt="2022-08-03T08:31:27.726" v="159"/>
          <ac:spMkLst>
            <pc:docMk/>
            <pc:sldMk cId="4020878126" sldId="290"/>
            <ac:spMk id="19" creationId="{DE21F12B-D645-BE94-B63D-515E2FC90A3F}"/>
          </ac:spMkLst>
        </pc:spChg>
        <pc:spChg chg="add mod">
          <ac:chgData name="Manuel Sánchez" userId="2180821b70765b11" providerId="LiveId" clId="{F7BBFBF8-117D-4207-9E80-F7399B82BE17}" dt="2022-08-03T08:33:50.808" v="185"/>
          <ac:spMkLst>
            <pc:docMk/>
            <pc:sldMk cId="4020878126" sldId="290"/>
            <ac:spMk id="20" creationId="{99F23131-720E-06FA-E11C-816D5D628C97}"/>
          </ac:spMkLst>
        </pc:spChg>
        <pc:spChg chg="add mod">
          <ac:chgData name="Manuel Sánchez" userId="2180821b70765b11" providerId="LiveId" clId="{F7BBFBF8-117D-4207-9E80-F7399B82BE17}" dt="2022-08-03T08:33:50.808" v="185"/>
          <ac:spMkLst>
            <pc:docMk/>
            <pc:sldMk cId="4020878126" sldId="290"/>
            <ac:spMk id="21" creationId="{14C0EFAA-8BA3-33CB-E303-9FA741934690}"/>
          </ac:spMkLst>
        </pc:spChg>
        <pc:grpChg chg="add mod">
          <ac:chgData name="Manuel Sánchez" userId="2180821b70765b11" providerId="LiveId" clId="{F7BBFBF8-117D-4207-9E80-F7399B82BE17}" dt="2022-08-03T08:25:12.674" v="97" actId="14100"/>
          <ac:grpSpMkLst>
            <pc:docMk/>
            <pc:sldMk cId="4020878126" sldId="290"/>
            <ac:grpSpMk id="10" creationId="{1C6B8843-485E-BA84-A04E-41819F5CE5D6}"/>
          </ac:grpSpMkLst>
        </pc:grpChg>
        <pc:picChg chg="add del mod">
          <ac:chgData name="Manuel Sánchez" userId="2180821b70765b11" providerId="LiveId" clId="{F7BBFBF8-117D-4207-9E80-F7399B82BE17}" dt="2022-08-03T08:19:21.352" v="20" actId="478"/>
          <ac:picMkLst>
            <pc:docMk/>
            <pc:sldMk cId="4020878126" sldId="290"/>
            <ac:picMk id="5" creationId="{1622BA03-4AE5-E4DB-81F2-719F6CF7CA4A}"/>
          </ac:picMkLst>
        </pc:picChg>
        <pc:picChg chg="add del mod">
          <ac:chgData name="Manuel Sánchez" userId="2180821b70765b11" providerId="LiveId" clId="{F7BBFBF8-117D-4207-9E80-F7399B82BE17}" dt="2022-08-03T08:21:17.165" v="23" actId="478"/>
          <ac:picMkLst>
            <pc:docMk/>
            <pc:sldMk cId="4020878126" sldId="290"/>
            <ac:picMk id="7" creationId="{8CE6E227-D0B0-2751-51B8-E5319C4D8C1C}"/>
          </ac:picMkLst>
        </pc:picChg>
        <pc:picChg chg="add mod ord">
          <ac:chgData name="Manuel Sánchez" userId="2180821b70765b11" providerId="LiveId" clId="{F7BBFBF8-117D-4207-9E80-F7399B82BE17}" dt="2022-08-03T08:27:01.856" v="120" actId="166"/>
          <ac:picMkLst>
            <pc:docMk/>
            <pc:sldMk cId="4020878126" sldId="290"/>
            <ac:picMk id="9" creationId="{BA9B8BA7-581D-732B-AF69-9379D7F2C8F4}"/>
          </ac:picMkLst>
        </pc:picChg>
        <pc:picChg chg="add mod">
          <ac:chgData name="Manuel Sánchez" userId="2180821b70765b11" providerId="LiveId" clId="{F7BBFBF8-117D-4207-9E80-F7399B82BE17}" dt="2022-08-03T08:25:25.314" v="99" actId="14100"/>
          <ac:picMkLst>
            <pc:docMk/>
            <pc:sldMk cId="4020878126" sldId="290"/>
            <ac:picMk id="11" creationId="{1097D148-52F3-B9D9-0585-DC87165EF9A2}"/>
          </ac:picMkLst>
        </pc:picChg>
        <pc:picChg chg="add del">
          <ac:chgData name="Manuel Sánchez" userId="2180821b70765b11" providerId="LiveId" clId="{F7BBFBF8-117D-4207-9E80-F7399B82BE17}" dt="2022-08-03T08:34:26.651" v="187"/>
          <ac:picMkLst>
            <pc:docMk/>
            <pc:sldMk cId="4020878126" sldId="290"/>
            <ac:picMk id="22" creationId="{8497E9D5-14BA-2E83-B6B4-BF6B7C9A770C}"/>
          </ac:picMkLst>
        </pc:picChg>
      </pc:sldChg>
      <pc:sldChg chg="addSp delSp modSp add del mod ord setBg setClrOvrMap">
        <pc:chgData name="Manuel Sánchez" userId="2180821b70765b11" providerId="LiveId" clId="{F7BBFBF8-117D-4207-9E80-F7399B82BE17}" dt="2022-08-04T10:24:00.763" v="222" actId="47"/>
        <pc:sldMkLst>
          <pc:docMk/>
          <pc:sldMk cId="3848508943" sldId="291"/>
        </pc:sldMkLst>
        <pc:spChg chg="mod">
          <ac:chgData name="Manuel Sánchez" userId="2180821b70765b11" providerId="LiveId" clId="{F7BBFBF8-117D-4207-9E80-F7399B82BE17}" dt="2022-08-03T08:31:07.889" v="156" actId="14100"/>
          <ac:spMkLst>
            <pc:docMk/>
            <pc:sldMk cId="3848508943" sldId="291"/>
            <ac:spMk id="2" creationId="{3AB30FD0-BBF3-7A83-C454-5DB49D2DFD15}"/>
          </ac:spMkLst>
        </pc:spChg>
        <pc:spChg chg="mod">
          <ac:chgData name="Manuel Sánchez" userId="2180821b70765b11" providerId="LiveId" clId="{F7BBFBF8-117D-4207-9E80-F7399B82BE17}" dt="2022-08-03T08:31:17.775" v="157" actId="1076"/>
          <ac:spMkLst>
            <pc:docMk/>
            <pc:sldMk cId="3848508943" sldId="291"/>
            <ac:spMk id="3" creationId="{339EAD7C-415C-5614-4D83-CA7FA6773290}"/>
          </ac:spMkLst>
        </pc:spChg>
        <pc:spChg chg="add mod">
          <ac:chgData name="Manuel Sánchez" userId="2180821b70765b11" providerId="LiveId" clId="{F7BBFBF8-117D-4207-9E80-F7399B82BE17}" dt="2022-08-03T08:33:11.615" v="175" actId="208"/>
          <ac:spMkLst>
            <pc:docMk/>
            <pc:sldMk cId="3848508943" sldId="291"/>
            <ac:spMk id="6" creationId="{7A95416E-1D35-C5AA-714E-636749B25569}"/>
          </ac:spMkLst>
        </pc:spChg>
        <pc:spChg chg="del">
          <ac:chgData name="Manuel Sánchez" userId="2180821b70765b11" providerId="LiveId" clId="{F7BBFBF8-117D-4207-9E80-F7399B82BE17}" dt="2022-08-03T08:29:31.186" v="138" actId="478"/>
          <ac:spMkLst>
            <pc:docMk/>
            <pc:sldMk cId="3848508943" sldId="291"/>
            <ac:spMk id="12" creationId="{3E5CD906-B9F9-48E3-4671-2C6DDBF76EBD}"/>
          </ac:spMkLst>
        </pc:spChg>
        <pc:spChg chg="add del">
          <ac:chgData name="Manuel Sánchez" userId="2180821b70765b11" providerId="LiveId" clId="{F7BBFBF8-117D-4207-9E80-F7399B82BE17}" dt="2022-08-03T08:30:28.113" v="151" actId="26606"/>
          <ac:spMkLst>
            <pc:docMk/>
            <pc:sldMk cId="3848508943" sldId="291"/>
            <ac:spMk id="14" creationId="{C475749F-F487-4EFB-ABC7-C1359590EB76}"/>
          </ac:spMkLst>
        </pc:spChg>
        <pc:spChg chg="add del">
          <ac:chgData name="Manuel Sánchez" userId="2180821b70765b11" providerId="LiveId" clId="{F7BBFBF8-117D-4207-9E80-F7399B82BE17}" dt="2022-08-03T08:30:09.203" v="140" actId="26606"/>
          <ac:spMkLst>
            <pc:docMk/>
            <pc:sldMk cId="3848508943" sldId="291"/>
            <ac:spMk id="19" creationId="{D38A241E-0395-41E5-8607-BAA2799A4374}"/>
          </ac:spMkLst>
        </pc:spChg>
        <pc:spChg chg="add del">
          <ac:chgData name="Manuel Sánchez" userId="2180821b70765b11" providerId="LiveId" clId="{F7BBFBF8-117D-4207-9E80-F7399B82BE17}" dt="2022-08-03T08:30:13.826" v="142" actId="26606"/>
          <ac:spMkLst>
            <pc:docMk/>
            <pc:sldMk cId="3848508943" sldId="291"/>
            <ac:spMk id="23" creationId="{D38A241E-0395-41E5-8607-BAA2799A4374}"/>
          </ac:spMkLst>
        </pc:spChg>
        <pc:spChg chg="add del">
          <ac:chgData name="Manuel Sánchez" userId="2180821b70765b11" providerId="LiveId" clId="{F7BBFBF8-117D-4207-9E80-F7399B82BE17}" dt="2022-08-03T08:30:16.098" v="144" actId="26606"/>
          <ac:spMkLst>
            <pc:docMk/>
            <pc:sldMk cId="3848508943" sldId="291"/>
            <ac:spMk id="25" creationId="{08C9B587-E65E-4B52-B37C-ABEBB6E87928}"/>
          </ac:spMkLst>
        </pc:spChg>
        <pc:spChg chg="add del">
          <ac:chgData name="Manuel Sánchez" userId="2180821b70765b11" providerId="LiveId" clId="{F7BBFBF8-117D-4207-9E80-F7399B82BE17}" dt="2022-08-03T08:30:16.098" v="144" actId="26606"/>
          <ac:spMkLst>
            <pc:docMk/>
            <pc:sldMk cId="3848508943" sldId="291"/>
            <ac:spMk id="26" creationId="{526E0BFB-CDF1-4990-8C11-AC849311E0A8}"/>
          </ac:spMkLst>
        </pc:spChg>
        <pc:spChg chg="add del">
          <ac:chgData name="Manuel Sánchez" userId="2180821b70765b11" providerId="LiveId" clId="{F7BBFBF8-117D-4207-9E80-F7399B82BE17}" dt="2022-08-03T08:30:16.098" v="144" actId="26606"/>
          <ac:spMkLst>
            <pc:docMk/>
            <pc:sldMk cId="3848508943" sldId="291"/>
            <ac:spMk id="27" creationId="{6069A1F8-9BEB-4786-9694-FC48B2D75D21}"/>
          </ac:spMkLst>
        </pc:spChg>
        <pc:spChg chg="add del">
          <ac:chgData name="Manuel Sánchez" userId="2180821b70765b11" providerId="LiveId" clId="{F7BBFBF8-117D-4207-9E80-F7399B82BE17}" dt="2022-08-03T08:30:16.098" v="144" actId="26606"/>
          <ac:spMkLst>
            <pc:docMk/>
            <pc:sldMk cId="3848508943" sldId="291"/>
            <ac:spMk id="28" creationId="{AF2F604E-43BE-4DC3-B983-E071523364F8}"/>
          </ac:spMkLst>
        </pc:spChg>
        <pc:spChg chg="add del">
          <ac:chgData name="Manuel Sánchez" userId="2180821b70765b11" providerId="LiveId" clId="{F7BBFBF8-117D-4207-9E80-F7399B82BE17}" dt="2022-08-03T08:30:16.999" v="146" actId="26606"/>
          <ac:spMkLst>
            <pc:docMk/>
            <pc:sldMk cId="3848508943" sldId="291"/>
            <ac:spMk id="30" creationId="{E49CC64F-7275-4E33-961B-0C5CDC439875}"/>
          </ac:spMkLst>
        </pc:spChg>
        <pc:spChg chg="add del">
          <ac:chgData name="Manuel Sánchez" userId="2180821b70765b11" providerId="LiveId" clId="{F7BBFBF8-117D-4207-9E80-F7399B82BE17}" dt="2022-08-03T08:30:26.687" v="148" actId="26606"/>
          <ac:spMkLst>
            <pc:docMk/>
            <pc:sldMk cId="3848508943" sldId="291"/>
            <ac:spMk id="32" creationId="{526E0BFB-CDF1-4990-8C11-AC849311E0A8}"/>
          </ac:spMkLst>
        </pc:spChg>
        <pc:spChg chg="add del">
          <ac:chgData name="Manuel Sánchez" userId="2180821b70765b11" providerId="LiveId" clId="{F7BBFBF8-117D-4207-9E80-F7399B82BE17}" dt="2022-08-03T08:30:26.687" v="148" actId="26606"/>
          <ac:spMkLst>
            <pc:docMk/>
            <pc:sldMk cId="3848508943" sldId="291"/>
            <ac:spMk id="33" creationId="{6069A1F8-9BEB-4786-9694-FC48B2D75D21}"/>
          </ac:spMkLst>
        </pc:spChg>
        <pc:spChg chg="add del">
          <ac:chgData name="Manuel Sánchez" userId="2180821b70765b11" providerId="LiveId" clId="{F7BBFBF8-117D-4207-9E80-F7399B82BE17}" dt="2022-08-03T08:30:26.687" v="148" actId="26606"/>
          <ac:spMkLst>
            <pc:docMk/>
            <pc:sldMk cId="3848508943" sldId="291"/>
            <ac:spMk id="34" creationId="{AF2F604E-43BE-4DC3-B983-E071523364F8}"/>
          </ac:spMkLst>
        </pc:spChg>
        <pc:spChg chg="add del">
          <ac:chgData name="Manuel Sánchez" userId="2180821b70765b11" providerId="LiveId" clId="{F7BBFBF8-117D-4207-9E80-F7399B82BE17}" dt="2022-08-03T08:30:26.687" v="148" actId="26606"/>
          <ac:spMkLst>
            <pc:docMk/>
            <pc:sldMk cId="3848508943" sldId="291"/>
            <ac:spMk id="35" creationId="{08C9B587-E65E-4B52-B37C-ABEBB6E87928}"/>
          </ac:spMkLst>
        </pc:spChg>
        <pc:spChg chg="mod">
          <ac:chgData name="Manuel Sánchez" userId="2180821b70765b11" providerId="LiveId" clId="{F7BBFBF8-117D-4207-9E80-F7399B82BE17}" dt="2022-08-03T08:30:40.248" v="152"/>
          <ac:spMkLst>
            <pc:docMk/>
            <pc:sldMk cId="3848508943" sldId="291"/>
            <ac:spMk id="36" creationId="{34B8D64E-0485-6431-E602-CED828176525}"/>
          </ac:spMkLst>
        </pc:spChg>
        <pc:spChg chg="add del">
          <ac:chgData name="Manuel Sánchez" userId="2180821b70765b11" providerId="LiveId" clId="{F7BBFBF8-117D-4207-9E80-F7399B82BE17}" dt="2022-08-03T08:30:28.111" v="150" actId="26606"/>
          <ac:spMkLst>
            <pc:docMk/>
            <pc:sldMk cId="3848508943" sldId="291"/>
            <ac:spMk id="37" creationId="{9089EED9-F54D-4F20-A2C6-949DE4176959}"/>
          </ac:spMkLst>
        </pc:spChg>
        <pc:spChg chg="add del">
          <ac:chgData name="Manuel Sánchez" userId="2180821b70765b11" providerId="LiveId" clId="{F7BBFBF8-117D-4207-9E80-F7399B82BE17}" dt="2022-08-03T08:30:28.111" v="150" actId="26606"/>
          <ac:spMkLst>
            <pc:docMk/>
            <pc:sldMk cId="3848508943" sldId="291"/>
            <ac:spMk id="38" creationId="{7E46F721-3785-414D-8697-16AF490E6806}"/>
          </ac:spMkLst>
        </pc:spChg>
        <pc:spChg chg="add mod ord">
          <ac:chgData name="Manuel Sánchez" userId="2180821b70765b11" providerId="LiveId" clId="{F7BBFBF8-117D-4207-9E80-F7399B82BE17}" dt="2022-08-03T08:33:42.682" v="183" actId="14100"/>
          <ac:spMkLst>
            <pc:docMk/>
            <pc:sldMk cId="3848508943" sldId="291"/>
            <ac:spMk id="39" creationId="{569E9C51-25B1-B2B0-7604-38B3DC647449}"/>
          </ac:spMkLst>
        </pc:spChg>
        <pc:spChg chg="add">
          <ac:chgData name="Manuel Sánchez" userId="2180821b70765b11" providerId="LiveId" clId="{F7BBFBF8-117D-4207-9E80-F7399B82BE17}" dt="2022-08-03T08:30:28.113" v="151" actId="26606"/>
          <ac:spMkLst>
            <pc:docMk/>
            <pc:sldMk cId="3848508943" sldId="291"/>
            <ac:spMk id="40" creationId="{C475749F-F487-4EFB-ABC7-C1359590EB76}"/>
          </ac:spMkLst>
        </pc:spChg>
        <pc:grpChg chg="del">
          <ac:chgData name="Manuel Sánchez" userId="2180821b70765b11" providerId="LiveId" clId="{F7BBFBF8-117D-4207-9E80-F7399B82BE17}" dt="2022-08-03T08:28:29.334" v="134" actId="478"/>
          <ac:grpSpMkLst>
            <pc:docMk/>
            <pc:sldMk cId="3848508943" sldId="291"/>
            <ac:grpSpMk id="10" creationId="{1C6B8843-485E-BA84-A04E-41819F5CE5D6}"/>
          </ac:grpSpMkLst>
        </pc:grpChg>
        <pc:grpChg chg="add mod">
          <ac:chgData name="Manuel Sánchez" userId="2180821b70765b11" providerId="LiveId" clId="{F7BBFBF8-117D-4207-9E80-F7399B82BE17}" dt="2022-08-03T08:30:40.248" v="152"/>
          <ac:grpSpMkLst>
            <pc:docMk/>
            <pc:sldMk cId="3848508943" sldId="291"/>
            <ac:grpSpMk id="29" creationId="{5EFD2AA2-CD93-1767-3598-4424E3B4A9EA}"/>
          </ac:grpSpMkLst>
        </pc:grpChg>
        <pc:picChg chg="add mod ord">
          <ac:chgData name="Manuel Sánchez" userId="2180821b70765b11" providerId="LiveId" clId="{F7BBFBF8-117D-4207-9E80-F7399B82BE17}" dt="2022-08-03T08:30:28.113" v="151" actId="26606"/>
          <ac:picMkLst>
            <pc:docMk/>
            <pc:sldMk cId="3848508943" sldId="291"/>
            <ac:picMk id="5" creationId="{6F431E2C-1DC8-3AFB-1AF1-F320CFFB2D75}"/>
          </ac:picMkLst>
        </pc:picChg>
        <pc:picChg chg="del">
          <ac:chgData name="Manuel Sánchez" userId="2180821b70765b11" providerId="LiveId" clId="{F7BBFBF8-117D-4207-9E80-F7399B82BE17}" dt="2022-08-03T08:28:31.461" v="135" actId="478"/>
          <ac:picMkLst>
            <pc:docMk/>
            <pc:sldMk cId="3848508943" sldId="291"/>
            <ac:picMk id="9" creationId="{BA9B8BA7-581D-732B-AF69-9379D7F2C8F4}"/>
          </ac:picMkLst>
        </pc:picChg>
        <pc:picChg chg="mod">
          <ac:chgData name="Manuel Sánchez" userId="2180821b70765b11" providerId="LiveId" clId="{F7BBFBF8-117D-4207-9E80-F7399B82BE17}" dt="2022-08-03T08:30:40.248" v="152"/>
          <ac:picMkLst>
            <pc:docMk/>
            <pc:sldMk cId="3848508943" sldId="291"/>
            <ac:picMk id="31" creationId="{EE85E91B-333E-32E0-145A-D3554A10712C}"/>
          </ac:picMkLst>
        </pc:picChg>
        <pc:cxnChg chg="add del">
          <ac:chgData name="Manuel Sánchez" userId="2180821b70765b11" providerId="LiveId" clId="{F7BBFBF8-117D-4207-9E80-F7399B82BE17}" dt="2022-08-03T08:30:09.203" v="140" actId="26606"/>
          <ac:cxnSpMkLst>
            <pc:docMk/>
            <pc:sldMk cId="3848508943" sldId="291"/>
            <ac:cxnSpMk id="21" creationId="{CE352288-84AD-4CA8-BCD5-76C29D34E1DB}"/>
          </ac:cxnSpMkLst>
        </pc:cxnChg>
        <pc:cxnChg chg="add del">
          <ac:chgData name="Manuel Sánchez" userId="2180821b70765b11" providerId="LiveId" clId="{F7BBFBF8-117D-4207-9E80-F7399B82BE17}" dt="2022-08-03T08:30:13.826" v="142" actId="26606"/>
          <ac:cxnSpMkLst>
            <pc:docMk/>
            <pc:sldMk cId="3848508943" sldId="291"/>
            <ac:cxnSpMk id="24" creationId="{CE352288-84AD-4CA8-BCD5-76C29D34E1DB}"/>
          </ac:cxnSpMkLst>
        </pc:cxnChg>
      </pc:sldChg>
      <pc:sldChg chg="addSp delSp modSp add mod setBg delDesignElem">
        <pc:chgData name="Manuel Sánchez" userId="2180821b70765b11" providerId="LiveId" clId="{F7BBFBF8-117D-4207-9E80-F7399B82BE17}" dt="2022-08-03T08:42:39.250" v="218"/>
        <pc:sldMkLst>
          <pc:docMk/>
          <pc:sldMk cId="3350720275" sldId="292"/>
        </pc:sldMkLst>
        <pc:spChg chg="mod">
          <ac:chgData name="Manuel Sánchez" userId="2180821b70765b11" providerId="LiveId" clId="{F7BBFBF8-117D-4207-9E80-F7399B82BE17}" dt="2022-08-03T08:38:02.994" v="197" actId="26606"/>
          <ac:spMkLst>
            <pc:docMk/>
            <pc:sldMk cId="3350720275" sldId="292"/>
            <ac:spMk id="2" creationId="{3AB30FD0-BBF3-7A83-C454-5DB49D2DFD15}"/>
          </ac:spMkLst>
        </pc:spChg>
        <pc:spChg chg="mod">
          <ac:chgData name="Manuel Sánchez" userId="2180821b70765b11" providerId="LiveId" clId="{F7BBFBF8-117D-4207-9E80-F7399B82BE17}" dt="2022-08-03T08:38:02.994" v="197" actId="26606"/>
          <ac:spMkLst>
            <pc:docMk/>
            <pc:sldMk cId="3350720275" sldId="292"/>
            <ac:spMk id="3" creationId="{339EAD7C-415C-5614-4D83-CA7FA6773290}"/>
          </ac:spMkLst>
        </pc:spChg>
        <pc:spChg chg="del">
          <ac:chgData name="Manuel Sánchez" userId="2180821b70765b11" providerId="LiveId" clId="{F7BBFBF8-117D-4207-9E80-F7399B82BE17}" dt="2022-08-03T08:37:16.263" v="191" actId="478"/>
          <ac:spMkLst>
            <pc:docMk/>
            <pc:sldMk cId="3350720275" sldId="292"/>
            <ac:spMk id="6" creationId="{7A95416E-1D35-C5AA-714E-636749B25569}"/>
          </ac:spMkLst>
        </pc:spChg>
        <pc:spChg chg="add del">
          <ac:chgData name="Manuel Sánchez" userId="2180821b70765b11" providerId="LiveId" clId="{F7BBFBF8-117D-4207-9E80-F7399B82BE17}" dt="2022-08-03T08:39:46.420" v="203" actId="26606"/>
          <ac:spMkLst>
            <pc:docMk/>
            <pc:sldMk cId="3350720275" sldId="292"/>
            <ac:spMk id="12" creationId="{C475749F-F487-4EFB-ABC7-C1359590EB76}"/>
          </ac:spMkLst>
        </pc:spChg>
        <pc:spChg chg="add">
          <ac:chgData name="Manuel Sánchez" userId="2180821b70765b11" providerId="LiveId" clId="{F7BBFBF8-117D-4207-9E80-F7399B82BE17}" dt="2022-08-03T08:39:46.420" v="203" actId="26606"/>
          <ac:spMkLst>
            <pc:docMk/>
            <pc:sldMk cId="3350720275" sldId="292"/>
            <ac:spMk id="17" creationId="{C475749F-F487-4EFB-ABC7-C1359590EB76}"/>
          </ac:spMkLst>
        </pc:spChg>
        <pc:spChg chg="add mod">
          <ac:chgData name="Manuel Sánchez" userId="2180821b70765b11" providerId="LiveId" clId="{F7BBFBF8-117D-4207-9E80-F7399B82BE17}" dt="2022-08-03T08:39:52.579" v="204"/>
          <ac:spMkLst>
            <pc:docMk/>
            <pc:sldMk cId="3350720275" sldId="292"/>
            <ac:spMk id="18" creationId="{99B9FA0C-3707-B3C1-AB98-D2819395196F}"/>
          </ac:spMkLst>
        </pc:spChg>
        <pc:spChg chg="add mod">
          <ac:chgData name="Manuel Sánchez" userId="2180821b70765b11" providerId="LiveId" clId="{F7BBFBF8-117D-4207-9E80-F7399B82BE17}" dt="2022-08-03T08:39:52.579" v="204"/>
          <ac:spMkLst>
            <pc:docMk/>
            <pc:sldMk cId="3350720275" sldId="292"/>
            <ac:spMk id="19" creationId="{26C48582-ED3C-75C2-2BD7-3F06D48DCB9F}"/>
          </ac:spMkLst>
        </pc:spChg>
        <pc:spChg chg="mod">
          <ac:chgData name="Manuel Sánchez" userId="2180821b70765b11" providerId="LiveId" clId="{F7BBFBF8-117D-4207-9E80-F7399B82BE17}" dt="2022-08-03T08:39:56.265" v="205"/>
          <ac:spMkLst>
            <pc:docMk/>
            <pc:sldMk cId="3350720275" sldId="292"/>
            <ac:spMk id="22" creationId="{805D8989-827A-E2D9-3E25-AE30996619A3}"/>
          </ac:spMkLst>
        </pc:spChg>
        <pc:spChg chg="mod">
          <ac:chgData name="Manuel Sánchez" userId="2180821b70765b11" providerId="LiveId" clId="{F7BBFBF8-117D-4207-9E80-F7399B82BE17}" dt="2022-08-03T08:42:38.679" v="217"/>
          <ac:spMkLst>
            <pc:docMk/>
            <pc:sldMk cId="3350720275" sldId="292"/>
            <ac:spMk id="25" creationId="{58D63E76-13F3-9B98-C016-AECCF75AA11C}"/>
          </ac:spMkLst>
        </pc:spChg>
        <pc:spChg chg="del">
          <ac:chgData name="Manuel Sánchez" userId="2180821b70765b11" providerId="LiveId" clId="{F7BBFBF8-117D-4207-9E80-F7399B82BE17}" dt="2022-08-03T08:37:16.263" v="191" actId="478"/>
          <ac:spMkLst>
            <pc:docMk/>
            <pc:sldMk cId="3350720275" sldId="292"/>
            <ac:spMk id="39" creationId="{569E9C51-25B1-B2B0-7604-38B3DC647449}"/>
          </ac:spMkLst>
        </pc:spChg>
        <pc:spChg chg="del">
          <ac:chgData name="Manuel Sánchez" userId="2180821b70765b11" providerId="LiveId" clId="{F7BBFBF8-117D-4207-9E80-F7399B82BE17}" dt="2022-08-03T08:36:54.310" v="190"/>
          <ac:spMkLst>
            <pc:docMk/>
            <pc:sldMk cId="3350720275" sldId="292"/>
            <ac:spMk id="40" creationId="{C475749F-F487-4EFB-ABC7-C1359590EB76}"/>
          </ac:spMkLst>
        </pc:spChg>
        <pc:grpChg chg="add mod">
          <ac:chgData name="Manuel Sánchez" userId="2180821b70765b11" providerId="LiveId" clId="{F7BBFBF8-117D-4207-9E80-F7399B82BE17}" dt="2022-08-03T08:39:56.265" v="205"/>
          <ac:grpSpMkLst>
            <pc:docMk/>
            <pc:sldMk cId="3350720275" sldId="292"/>
            <ac:grpSpMk id="20" creationId="{F930990E-8B69-362E-E1AF-3F937E8A7A5C}"/>
          </ac:grpSpMkLst>
        </pc:grpChg>
        <pc:grpChg chg="add del mod">
          <ac:chgData name="Manuel Sánchez" userId="2180821b70765b11" providerId="LiveId" clId="{F7BBFBF8-117D-4207-9E80-F7399B82BE17}" dt="2022-08-03T08:42:39.250" v="218"/>
          <ac:grpSpMkLst>
            <pc:docMk/>
            <pc:sldMk cId="3350720275" sldId="292"/>
            <ac:grpSpMk id="23" creationId="{07376999-3FED-8185-6EC6-A924D2DA16B6}"/>
          </ac:grpSpMkLst>
        </pc:grpChg>
        <pc:grpChg chg="del">
          <ac:chgData name="Manuel Sánchez" userId="2180821b70765b11" providerId="LiveId" clId="{F7BBFBF8-117D-4207-9E80-F7399B82BE17}" dt="2022-08-03T08:37:18.679" v="192" actId="478"/>
          <ac:grpSpMkLst>
            <pc:docMk/>
            <pc:sldMk cId="3350720275" sldId="292"/>
            <ac:grpSpMk id="29" creationId="{5EFD2AA2-CD93-1767-3598-4424E3B4A9EA}"/>
          </ac:grpSpMkLst>
        </pc:grpChg>
        <pc:picChg chg="del">
          <ac:chgData name="Manuel Sánchez" userId="2180821b70765b11" providerId="LiveId" clId="{F7BBFBF8-117D-4207-9E80-F7399B82BE17}" dt="2022-08-03T08:37:20.140" v="193" actId="478"/>
          <ac:picMkLst>
            <pc:docMk/>
            <pc:sldMk cId="3350720275" sldId="292"/>
            <ac:picMk id="5" creationId="{6F431E2C-1DC8-3AFB-1AF1-F320CFFB2D75}"/>
          </ac:picMkLst>
        </pc:picChg>
        <pc:picChg chg="add del mod">
          <ac:chgData name="Manuel Sánchez" userId="2180821b70765b11" providerId="LiveId" clId="{F7BBFBF8-117D-4207-9E80-F7399B82BE17}" dt="2022-08-03T08:39:34.108" v="198" actId="478"/>
          <ac:picMkLst>
            <pc:docMk/>
            <pc:sldMk cId="3350720275" sldId="292"/>
            <ac:picMk id="7" creationId="{92D1C108-01ED-4BA3-DDC5-3D3F96736FE7}"/>
          </ac:picMkLst>
        </pc:picChg>
        <pc:picChg chg="add mod">
          <ac:chgData name="Manuel Sánchez" userId="2180821b70765b11" providerId="LiveId" clId="{F7BBFBF8-117D-4207-9E80-F7399B82BE17}" dt="2022-08-03T08:39:46.420" v="203" actId="26606"/>
          <ac:picMkLst>
            <pc:docMk/>
            <pc:sldMk cId="3350720275" sldId="292"/>
            <ac:picMk id="9" creationId="{CA6E423E-B438-A0C5-34E7-04A2096FD41A}"/>
          </ac:picMkLst>
        </pc:picChg>
        <pc:picChg chg="mod">
          <ac:chgData name="Manuel Sánchez" userId="2180821b70765b11" providerId="LiveId" clId="{F7BBFBF8-117D-4207-9E80-F7399B82BE17}" dt="2022-08-03T08:39:56.265" v="205"/>
          <ac:picMkLst>
            <pc:docMk/>
            <pc:sldMk cId="3350720275" sldId="292"/>
            <ac:picMk id="21" creationId="{223068E0-C7BC-E021-4D0E-235244723693}"/>
          </ac:picMkLst>
        </pc:picChg>
        <pc:picChg chg="mod">
          <ac:chgData name="Manuel Sánchez" userId="2180821b70765b11" providerId="LiveId" clId="{F7BBFBF8-117D-4207-9E80-F7399B82BE17}" dt="2022-08-03T08:42:38.679" v="217"/>
          <ac:picMkLst>
            <pc:docMk/>
            <pc:sldMk cId="3350720275" sldId="292"/>
            <ac:picMk id="24" creationId="{630FC4BF-826E-C07C-2F9C-1EC8BFE284CA}"/>
          </ac:picMkLst>
        </pc:picChg>
      </pc:sldChg>
      <pc:sldChg chg="addSp delSp modSp add del mod setBg delDesignElem">
        <pc:chgData name="Manuel Sánchez" userId="2180821b70765b11" providerId="LiveId" clId="{F7BBFBF8-117D-4207-9E80-F7399B82BE17}" dt="2022-08-04T10:24:00.763" v="222" actId="47"/>
        <pc:sldMkLst>
          <pc:docMk/>
          <pc:sldMk cId="3256696541" sldId="293"/>
        </pc:sldMkLst>
        <pc:spChg chg="add">
          <ac:chgData name="Manuel Sánchez" userId="2180821b70765b11" providerId="LiveId" clId="{F7BBFBF8-117D-4207-9E80-F7399B82BE17}" dt="2022-08-03T08:42:29.142" v="215" actId="26606"/>
          <ac:spMkLst>
            <pc:docMk/>
            <pc:sldMk cId="3256696541" sldId="293"/>
            <ac:spMk id="10" creationId="{C475749F-F487-4EFB-ABC7-C1359590EB76}"/>
          </ac:spMkLst>
        </pc:spChg>
        <pc:spChg chg="add mod">
          <ac:chgData name="Manuel Sánchez" userId="2180821b70765b11" providerId="LiveId" clId="{F7BBFBF8-117D-4207-9E80-F7399B82BE17}" dt="2022-08-03T08:42:34.283" v="216"/>
          <ac:spMkLst>
            <pc:docMk/>
            <pc:sldMk cId="3256696541" sldId="293"/>
            <ac:spMk id="14" creationId="{A642CF6B-6759-5022-9B26-5A93C2FE31FA}"/>
          </ac:spMkLst>
        </pc:spChg>
        <pc:spChg chg="add mod">
          <ac:chgData name="Manuel Sánchez" userId="2180821b70765b11" providerId="LiveId" clId="{F7BBFBF8-117D-4207-9E80-F7399B82BE17}" dt="2022-08-03T08:42:34.283" v="216"/>
          <ac:spMkLst>
            <pc:docMk/>
            <pc:sldMk cId="3256696541" sldId="293"/>
            <ac:spMk id="15" creationId="{D52DEC90-01D5-E157-8C1F-784725A62A46}"/>
          </ac:spMkLst>
        </pc:spChg>
        <pc:spChg chg="del">
          <ac:chgData name="Manuel Sánchez" userId="2180821b70765b11" providerId="LiveId" clId="{F7BBFBF8-117D-4207-9E80-F7399B82BE17}" dt="2022-08-03T08:42:15.451" v="207"/>
          <ac:spMkLst>
            <pc:docMk/>
            <pc:sldMk cId="3256696541" sldId="293"/>
            <ac:spMk id="17" creationId="{C475749F-F487-4EFB-ABC7-C1359590EB76}"/>
          </ac:spMkLst>
        </pc:spChg>
        <pc:spChg chg="del">
          <ac:chgData name="Manuel Sánchez" userId="2180821b70765b11" providerId="LiveId" clId="{F7BBFBF8-117D-4207-9E80-F7399B82BE17}" dt="2022-08-03T08:42:19.052" v="209" actId="478"/>
          <ac:spMkLst>
            <pc:docMk/>
            <pc:sldMk cId="3256696541" sldId="293"/>
            <ac:spMk id="18" creationId="{99B9FA0C-3707-B3C1-AB98-D2819395196F}"/>
          </ac:spMkLst>
        </pc:spChg>
        <pc:spChg chg="del">
          <ac:chgData name="Manuel Sánchez" userId="2180821b70765b11" providerId="LiveId" clId="{F7BBFBF8-117D-4207-9E80-F7399B82BE17}" dt="2022-08-03T08:42:19.052" v="209" actId="478"/>
          <ac:spMkLst>
            <pc:docMk/>
            <pc:sldMk cId="3256696541" sldId="293"/>
            <ac:spMk id="19" creationId="{26C48582-ED3C-75C2-2BD7-3F06D48DCB9F}"/>
          </ac:spMkLst>
        </pc:spChg>
        <pc:spChg chg="mod">
          <ac:chgData name="Manuel Sánchez" userId="2180821b70765b11" providerId="LiveId" clId="{F7BBFBF8-117D-4207-9E80-F7399B82BE17}" dt="2022-08-03T08:42:40.384" v="219"/>
          <ac:spMkLst>
            <pc:docMk/>
            <pc:sldMk cId="3256696541" sldId="293"/>
            <ac:spMk id="24" creationId="{97934718-A632-1EB6-9B76-3A15D0E5DDC6}"/>
          </ac:spMkLst>
        </pc:spChg>
        <pc:grpChg chg="add mod">
          <ac:chgData name="Manuel Sánchez" userId="2180821b70765b11" providerId="LiveId" clId="{F7BBFBF8-117D-4207-9E80-F7399B82BE17}" dt="2022-08-03T08:42:40.384" v="219"/>
          <ac:grpSpMkLst>
            <pc:docMk/>
            <pc:sldMk cId="3256696541" sldId="293"/>
            <ac:grpSpMk id="16" creationId="{8D0DABD1-28A2-FDF9-9644-33055058D773}"/>
          </ac:grpSpMkLst>
        </pc:grpChg>
        <pc:grpChg chg="del">
          <ac:chgData name="Manuel Sánchez" userId="2180821b70765b11" providerId="LiveId" clId="{F7BBFBF8-117D-4207-9E80-F7399B82BE17}" dt="2022-08-03T08:42:21.541" v="210" actId="478"/>
          <ac:grpSpMkLst>
            <pc:docMk/>
            <pc:sldMk cId="3256696541" sldId="293"/>
            <ac:grpSpMk id="20" creationId="{F930990E-8B69-362E-E1AF-3F937E8A7A5C}"/>
          </ac:grpSpMkLst>
        </pc:grpChg>
        <pc:picChg chg="add mod">
          <ac:chgData name="Manuel Sánchez" userId="2180821b70765b11" providerId="LiveId" clId="{F7BBFBF8-117D-4207-9E80-F7399B82BE17}" dt="2022-08-03T08:42:29.142" v="215" actId="26606"/>
          <ac:picMkLst>
            <pc:docMk/>
            <pc:sldMk cId="3256696541" sldId="293"/>
            <ac:picMk id="5" creationId="{80A6048F-59EA-69B8-ADD8-DAD54CCF8D46}"/>
          </ac:picMkLst>
        </pc:picChg>
        <pc:picChg chg="del">
          <ac:chgData name="Manuel Sánchez" userId="2180821b70765b11" providerId="LiveId" clId="{F7BBFBF8-117D-4207-9E80-F7399B82BE17}" dt="2022-08-03T08:42:17.360" v="208" actId="478"/>
          <ac:picMkLst>
            <pc:docMk/>
            <pc:sldMk cId="3256696541" sldId="293"/>
            <ac:picMk id="9" creationId="{CA6E423E-B438-A0C5-34E7-04A2096FD41A}"/>
          </ac:picMkLst>
        </pc:picChg>
        <pc:picChg chg="mod">
          <ac:chgData name="Manuel Sánchez" userId="2180821b70765b11" providerId="LiveId" clId="{F7BBFBF8-117D-4207-9E80-F7399B82BE17}" dt="2022-08-03T08:42:40.384" v="219"/>
          <ac:picMkLst>
            <pc:docMk/>
            <pc:sldMk cId="3256696541" sldId="293"/>
            <ac:picMk id="23" creationId="{6B0A1541-53FF-28A3-4184-920F6CC3B8D1}"/>
          </ac:picMkLst>
        </pc:picChg>
      </pc:sldChg>
      <pc:sldMasterChg chg="setBg modSldLayout">
        <pc:chgData name="Manuel Sánchez" userId="2180821b70765b11" providerId="LiveId" clId="{F7BBFBF8-117D-4207-9E80-F7399B82BE17}" dt="2022-08-04T17:23:40.583" v="252" actId="1076"/>
        <pc:sldMasterMkLst>
          <pc:docMk/>
          <pc:sldMasterMk cId="3653831248" sldId="2147483648"/>
        </pc:sldMasterMkLst>
        <pc:sldLayoutChg chg="setBg">
          <pc:chgData name="Manuel Sánchez" userId="2180821b70765b11" providerId="LiveId" clId="{F7BBFBF8-117D-4207-9E80-F7399B82BE17}" dt="2022-08-03T08:28:11.990" v="132"/>
          <pc:sldLayoutMkLst>
            <pc:docMk/>
            <pc:sldMasterMk cId="3653831248" sldId="2147483648"/>
            <pc:sldLayoutMk cId="2792701574" sldId="2147483649"/>
          </pc:sldLayoutMkLst>
        </pc:sldLayoutChg>
        <pc:sldLayoutChg chg="setBg">
          <pc:chgData name="Manuel Sánchez" userId="2180821b70765b11" providerId="LiveId" clId="{F7BBFBF8-117D-4207-9E80-F7399B82BE17}" dt="2022-08-03T08:28:11.990" v="132"/>
          <pc:sldLayoutMkLst>
            <pc:docMk/>
            <pc:sldMasterMk cId="3653831248" sldId="2147483648"/>
            <pc:sldLayoutMk cId="2909841865" sldId="2147483660"/>
          </pc:sldLayoutMkLst>
        </pc:sldLayoutChg>
        <pc:sldLayoutChg chg="addSp modSp mod setBg">
          <pc:chgData name="Manuel Sánchez" userId="2180821b70765b11" providerId="LiveId" clId="{F7BBFBF8-117D-4207-9E80-F7399B82BE17}" dt="2022-08-04T17:19:17.335" v="233" actId="1076"/>
          <pc:sldLayoutMkLst>
            <pc:docMk/>
            <pc:sldMasterMk cId="3653831248" sldId="2147483648"/>
            <pc:sldLayoutMk cId="491318768" sldId="2147483662"/>
          </pc:sldLayoutMkLst>
          <pc:picChg chg="add mod">
            <ac:chgData name="Manuel Sánchez" userId="2180821b70765b11" providerId="LiveId" clId="{F7BBFBF8-117D-4207-9E80-F7399B82BE17}" dt="2022-08-04T17:19:17.335" v="233" actId="1076"/>
            <ac:picMkLst>
              <pc:docMk/>
              <pc:sldMasterMk cId="3653831248" sldId="2147483648"/>
              <pc:sldLayoutMk cId="491318768" sldId="2147483662"/>
              <ac:picMk id="3" creationId="{7F01FF5F-2C3B-8092-89DC-5AA5FDB12F57}"/>
            </ac:picMkLst>
          </pc:picChg>
          <pc:picChg chg="mod">
            <ac:chgData name="Manuel Sánchez" userId="2180821b70765b11" providerId="LiveId" clId="{F7BBFBF8-117D-4207-9E80-F7399B82BE17}" dt="2022-08-04T17:17:09.977" v="229" actId="1076"/>
            <ac:picMkLst>
              <pc:docMk/>
              <pc:sldMasterMk cId="3653831248" sldId="2147483648"/>
              <pc:sldLayoutMk cId="491318768" sldId="2147483662"/>
              <ac:picMk id="22" creationId="{DB142312-C30E-46CE-990B-330087CA920A}"/>
            </ac:picMkLst>
          </pc:picChg>
        </pc:sldLayoutChg>
        <pc:sldLayoutChg chg="setBg">
          <pc:chgData name="Manuel Sánchez" userId="2180821b70765b11" providerId="LiveId" clId="{F7BBFBF8-117D-4207-9E80-F7399B82BE17}" dt="2022-08-03T08:28:11.990" v="132"/>
          <pc:sldLayoutMkLst>
            <pc:docMk/>
            <pc:sldMasterMk cId="3653831248" sldId="2147483648"/>
            <pc:sldLayoutMk cId="3792403263" sldId="2147483665"/>
          </pc:sldLayoutMkLst>
        </pc:sldLayoutChg>
        <pc:sldLayoutChg chg="addSp delSp modSp mod">
          <pc:chgData name="Manuel Sánchez" userId="2180821b70765b11" providerId="LiveId" clId="{F7BBFBF8-117D-4207-9E80-F7399B82BE17}" dt="2022-08-04T17:23:40.583" v="252" actId="1076"/>
          <pc:sldLayoutMkLst>
            <pc:docMk/>
            <pc:sldMasterMk cId="3653831248" sldId="2147483648"/>
            <pc:sldLayoutMk cId="2119518006" sldId="2147483667"/>
          </pc:sldLayoutMkLst>
          <pc:picChg chg="mod">
            <ac:chgData name="Manuel Sánchez" userId="2180821b70765b11" providerId="LiveId" clId="{F7BBFBF8-117D-4207-9E80-F7399B82BE17}" dt="2022-08-04T17:19:34.429" v="237" actId="1076"/>
            <ac:picMkLst>
              <pc:docMk/>
              <pc:sldMasterMk cId="3653831248" sldId="2147483648"/>
              <pc:sldLayoutMk cId="2119518006" sldId="2147483667"/>
              <ac:picMk id="11" creationId="{D4CC0AAE-5DF0-452C-0D23-97650E6E58FF}"/>
            </ac:picMkLst>
          </pc:picChg>
          <pc:picChg chg="mod">
            <ac:chgData name="Manuel Sánchez" userId="2180821b70765b11" providerId="LiveId" clId="{F7BBFBF8-117D-4207-9E80-F7399B82BE17}" dt="2022-08-04T17:23:40.583" v="252" actId="1076"/>
            <ac:picMkLst>
              <pc:docMk/>
              <pc:sldMasterMk cId="3653831248" sldId="2147483648"/>
              <pc:sldLayoutMk cId="2119518006" sldId="2147483667"/>
              <ac:picMk id="14" creationId="{EA5B92A8-08D5-BDC6-D532-99F1459E5424}"/>
            </ac:picMkLst>
          </pc:picChg>
          <pc:picChg chg="add del mod">
            <ac:chgData name="Manuel Sánchez" userId="2180821b70765b11" providerId="LiveId" clId="{F7BBFBF8-117D-4207-9E80-F7399B82BE17}" dt="2022-08-04T17:19:16.989" v="232"/>
            <ac:picMkLst>
              <pc:docMk/>
              <pc:sldMasterMk cId="3653831248" sldId="2147483648"/>
              <pc:sldLayoutMk cId="2119518006" sldId="2147483667"/>
              <ac:picMk id="19" creationId="{5FDCC9A3-E2DD-47F5-32F9-14D899696528}"/>
            </ac:picMkLst>
          </pc:picChg>
          <pc:picChg chg="add mod">
            <ac:chgData name="Manuel Sánchez" userId="2180821b70765b11" providerId="LiveId" clId="{F7BBFBF8-117D-4207-9E80-F7399B82BE17}" dt="2022-08-04T17:19:37.399" v="238"/>
            <ac:picMkLst>
              <pc:docMk/>
              <pc:sldMasterMk cId="3653831248" sldId="2147483648"/>
              <pc:sldLayoutMk cId="2119518006" sldId="2147483667"/>
              <ac:picMk id="20" creationId="{312137B7-A8FB-55AF-60B3-0A73DB689E36}"/>
            </ac:picMkLst>
          </pc:picChg>
        </pc:sldLayoutChg>
      </pc:sldMasterChg>
    </pc:docChg>
  </pc:docChgLst>
  <pc:docChgLst>
    <pc:chgData name="Manuel Sánchez" userId="2180821b70765b11" providerId="LiveId" clId="{F4F31C4F-21C7-44E5-8AA8-D679D4A726C2}"/>
    <pc:docChg chg="undo custSel addSld delSld modSld sldOrd modMainMaster">
      <pc:chgData name="Manuel Sánchez" userId="2180821b70765b11" providerId="LiveId" clId="{F4F31C4F-21C7-44E5-8AA8-D679D4A726C2}" dt="2021-02-07T18:40:30.068" v="574"/>
      <pc:docMkLst>
        <pc:docMk/>
      </pc:docMkLst>
      <pc:sldChg chg="modSp mod">
        <pc:chgData name="Manuel Sánchez" userId="2180821b70765b11" providerId="LiveId" clId="{F4F31C4F-21C7-44E5-8AA8-D679D4A726C2}" dt="2021-02-07T15:52:06.076" v="86" actId="20577"/>
        <pc:sldMkLst>
          <pc:docMk/>
          <pc:sldMk cId="1917610916" sldId="256"/>
        </pc:sldMkLst>
        <pc:spChg chg="mod">
          <ac:chgData name="Manuel Sánchez" userId="2180821b70765b11" providerId="LiveId" clId="{F4F31C4F-21C7-44E5-8AA8-D679D4A726C2}" dt="2021-02-07T15:52:06.076" v="86" actId="20577"/>
          <ac:spMkLst>
            <pc:docMk/>
            <pc:sldMk cId="1917610916" sldId="256"/>
            <ac:spMk id="4" creationId="{8A1A5789-0FBE-42C8-B265-E351B9713ED7}"/>
          </ac:spMkLst>
        </pc:spChg>
        <pc:spChg chg="mod">
          <ac:chgData name="Manuel Sánchez" userId="2180821b70765b11" providerId="LiveId" clId="{F4F31C4F-21C7-44E5-8AA8-D679D4A726C2}" dt="2021-02-07T15:51:50.948" v="66" actId="20577"/>
          <ac:spMkLst>
            <pc:docMk/>
            <pc:sldMk cId="1917610916" sldId="256"/>
            <ac:spMk id="7" creationId="{BF3D0B16-54D2-4B04-B9E5-587A4B429FB0}"/>
          </ac:spMkLst>
        </pc:spChg>
        <pc:spChg chg="mod">
          <ac:chgData name="Manuel Sánchez" userId="2180821b70765b11" providerId="LiveId" clId="{F4F31C4F-21C7-44E5-8AA8-D679D4A726C2}" dt="2021-02-07T15:51:55.505" v="74" actId="20577"/>
          <ac:spMkLst>
            <pc:docMk/>
            <pc:sldMk cId="1917610916" sldId="256"/>
            <ac:spMk id="8" creationId="{2F707A79-631D-4BCB-9292-933CCC3620A0}"/>
          </ac:spMkLst>
        </pc:spChg>
        <pc:spChg chg="mod">
          <ac:chgData name="Manuel Sánchez" userId="2180821b70765b11" providerId="LiveId" clId="{F4F31C4F-21C7-44E5-8AA8-D679D4A726C2}" dt="2021-02-07T15:52:02.896" v="84" actId="20577"/>
          <ac:spMkLst>
            <pc:docMk/>
            <pc:sldMk cId="1917610916" sldId="256"/>
            <ac:spMk id="10" creationId="{034FA022-7B61-4C8E-B2CA-2D957DA64C25}"/>
          </ac:spMkLst>
        </pc:spChg>
        <pc:spChg chg="mod">
          <ac:chgData name="Manuel Sánchez" userId="2180821b70765b11" providerId="LiveId" clId="{F4F31C4F-21C7-44E5-8AA8-D679D4A726C2}" dt="2021-02-07T15:51:45.106" v="54" actId="20577"/>
          <ac:spMkLst>
            <pc:docMk/>
            <pc:sldMk cId="1917610916" sldId="256"/>
            <ac:spMk id="12" creationId="{9711B393-719D-409E-8EB2-E7DF14C1357A}"/>
          </ac:spMkLst>
        </pc:spChg>
      </pc:sldChg>
      <pc:sldChg chg="modSp mod">
        <pc:chgData name="Manuel Sánchez" userId="2180821b70765b11" providerId="LiveId" clId="{F4F31C4F-21C7-44E5-8AA8-D679D4A726C2}" dt="2021-02-07T15:59:30.931" v="325" actId="6549"/>
        <pc:sldMkLst>
          <pc:docMk/>
          <pc:sldMk cId="3113111309" sldId="281"/>
        </pc:sldMkLst>
        <pc:spChg chg="mod">
          <ac:chgData name="Manuel Sánchez" userId="2180821b70765b11" providerId="LiveId" clId="{F4F31C4F-21C7-44E5-8AA8-D679D4A726C2}" dt="2021-02-07T15:59:23.780" v="324" actId="20577"/>
          <ac:spMkLst>
            <pc:docMk/>
            <pc:sldMk cId="3113111309" sldId="281"/>
            <ac:spMk id="4" creationId="{9CC697C3-64D3-4CC4-B858-183AF014A74E}"/>
          </ac:spMkLst>
        </pc:spChg>
        <pc:spChg chg="mod">
          <ac:chgData name="Manuel Sánchez" userId="2180821b70765b11" providerId="LiveId" clId="{F4F31C4F-21C7-44E5-8AA8-D679D4A726C2}" dt="2021-02-07T15:59:30.931" v="325" actId="6549"/>
          <ac:spMkLst>
            <pc:docMk/>
            <pc:sldMk cId="3113111309" sldId="281"/>
            <ac:spMk id="5" creationId="{60CFEC10-C209-4784-A902-7B092A9A82BB}"/>
          </ac:spMkLst>
        </pc:spChg>
      </pc:sldChg>
      <pc:sldChg chg="addSp modSp del mod">
        <pc:chgData name="Manuel Sánchez" userId="2180821b70765b11" providerId="LiveId" clId="{F4F31C4F-21C7-44E5-8AA8-D679D4A726C2}" dt="2021-02-07T16:13:53.151" v="458" actId="47"/>
        <pc:sldMkLst>
          <pc:docMk/>
          <pc:sldMk cId="3785748605" sldId="283"/>
        </pc:sldMkLst>
        <pc:spChg chg="add mod">
          <ac:chgData name="Manuel Sánchez" userId="2180821b70765b11" providerId="LiveId" clId="{F4F31C4F-21C7-44E5-8AA8-D679D4A726C2}" dt="2021-02-07T15:53:58.174" v="133" actId="688"/>
          <ac:spMkLst>
            <pc:docMk/>
            <pc:sldMk cId="3785748605" sldId="283"/>
            <ac:spMk id="3" creationId="{725E872D-957B-4283-A5D6-A7A08DEC8B00}"/>
          </ac:spMkLst>
        </pc:spChg>
      </pc:sldChg>
      <pc:sldChg chg="addSp delSp modSp mod">
        <pc:chgData name="Manuel Sánchez" userId="2180821b70765b11" providerId="LiveId" clId="{F4F31C4F-21C7-44E5-8AA8-D679D4A726C2}" dt="2021-02-07T15:59:51.513" v="330" actId="21"/>
        <pc:sldMkLst>
          <pc:docMk/>
          <pc:sldMk cId="3200906508" sldId="285"/>
        </pc:sldMkLst>
        <pc:spChg chg="del mod">
          <ac:chgData name="Manuel Sánchez" userId="2180821b70765b11" providerId="LiveId" clId="{F4F31C4F-21C7-44E5-8AA8-D679D4A726C2}" dt="2021-02-07T15:54:38.813" v="193" actId="478"/>
          <ac:spMkLst>
            <pc:docMk/>
            <pc:sldMk cId="3200906508" sldId="285"/>
            <ac:spMk id="2" creationId="{EB821584-C2EB-4EC1-B8F5-D6591163F859}"/>
          </ac:spMkLst>
        </pc:spChg>
        <pc:spChg chg="mod">
          <ac:chgData name="Manuel Sánchez" userId="2180821b70765b11" providerId="LiveId" clId="{F4F31C4F-21C7-44E5-8AA8-D679D4A726C2}" dt="2021-02-07T15:55:26.463" v="240" actId="1076"/>
          <ac:spMkLst>
            <pc:docMk/>
            <pc:sldMk cId="3200906508" sldId="285"/>
            <ac:spMk id="3" creationId="{08B4A7D6-21D8-4A2C-86E4-CEFE8DD02180}"/>
          </ac:spMkLst>
        </pc:spChg>
        <pc:spChg chg="del mod">
          <ac:chgData name="Manuel Sánchez" userId="2180821b70765b11" providerId="LiveId" clId="{F4F31C4F-21C7-44E5-8AA8-D679D4A726C2}" dt="2021-02-07T15:54:40.243" v="194" actId="478"/>
          <ac:spMkLst>
            <pc:docMk/>
            <pc:sldMk cId="3200906508" sldId="285"/>
            <ac:spMk id="7" creationId="{3F0D1EBD-B42C-4121-BD17-119E2A81E27B}"/>
          </ac:spMkLst>
        </pc:spChg>
        <pc:spChg chg="del">
          <ac:chgData name="Manuel Sánchez" userId="2180821b70765b11" providerId="LiveId" clId="{F4F31C4F-21C7-44E5-8AA8-D679D4A726C2}" dt="2021-02-07T15:54:41.473" v="195" actId="478"/>
          <ac:spMkLst>
            <pc:docMk/>
            <pc:sldMk cId="3200906508" sldId="285"/>
            <ac:spMk id="9" creationId="{C3BEBA00-FDFA-49E7-B3EE-EAEC1523EFC0}"/>
          </ac:spMkLst>
        </pc:spChg>
        <pc:spChg chg="del">
          <ac:chgData name="Manuel Sánchez" userId="2180821b70765b11" providerId="LiveId" clId="{F4F31C4F-21C7-44E5-8AA8-D679D4A726C2}" dt="2021-02-07T15:54:42.137" v="196" actId="478"/>
          <ac:spMkLst>
            <pc:docMk/>
            <pc:sldMk cId="3200906508" sldId="285"/>
            <ac:spMk id="11" creationId="{8957BEFA-E08F-43DF-806E-AF6FED809025}"/>
          </ac:spMkLst>
        </pc:spChg>
        <pc:spChg chg="del">
          <ac:chgData name="Manuel Sánchez" userId="2180821b70765b11" providerId="LiveId" clId="{F4F31C4F-21C7-44E5-8AA8-D679D4A726C2}" dt="2021-02-07T15:54:42.893" v="197" actId="478"/>
          <ac:spMkLst>
            <pc:docMk/>
            <pc:sldMk cId="3200906508" sldId="285"/>
            <ac:spMk id="13" creationId="{D2249D6F-E296-4585-A444-CD3CF3EF705E}"/>
          </ac:spMkLst>
        </pc:spChg>
        <pc:picChg chg="add del mod">
          <ac:chgData name="Manuel Sánchez" userId="2180821b70765b11" providerId="LiveId" clId="{F4F31C4F-21C7-44E5-8AA8-D679D4A726C2}" dt="2021-02-07T15:59:51.513" v="330" actId="21"/>
          <ac:picMkLst>
            <pc:docMk/>
            <pc:sldMk cId="3200906508" sldId="285"/>
            <ac:picMk id="10" creationId="{150265AF-1BB2-4CBC-9232-3DCA7DA56910}"/>
          </ac:picMkLst>
        </pc:picChg>
      </pc:sldChg>
      <pc:sldChg chg="addSp modSp del">
        <pc:chgData name="Manuel Sánchez" userId="2180821b70765b11" providerId="LiveId" clId="{F4F31C4F-21C7-44E5-8AA8-D679D4A726C2}" dt="2021-02-07T16:13:55.373" v="460" actId="47"/>
        <pc:sldMkLst>
          <pc:docMk/>
          <pc:sldMk cId="4266071938" sldId="286"/>
        </pc:sldMkLst>
        <pc:spChg chg="add mod">
          <ac:chgData name="Manuel Sánchez" userId="2180821b70765b11" providerId="LiveId" clId="{F4F31C4F-21C7-44E5-8AA8-D679D4A726C2}" dt="2021-02-07T15:54:03.104" v="134"/>
          <ac:spMkLst>
            <pc:docMk/>
            <pc:sldMk cId="4266071938" sldId="286"/>
            <ac:spMk id="3" creationId="{4777FB7B-B249-431B-A6F2-02090A2AC18A}"/>
          </ac:spMkLst>
        </pc:spChg>
      </pc:sldChg>
      <pc:sldChg chg="addSp delSp modSp mod">
        <pc:chgData name="Manuel Sánchez" userId="2180821b70765b11" providerId="LiveId" clId="{F4F31C4F-21C7-44E5-8AA8-D679D4A726C2}" dt="2021-02-07T15:59:59.968" v="334" actId="1076"/>
        <pc:sldMkLst>
          <pc:docMk/>
          <pc:sldMk cId="2691834477" sldId="287"/>
        </pc:sldMkLst>
        <pc:spChg chg="mod">
          <ac:chgData name="Manuel Sánchez" userId="2180821b70765b11" providerId="LiveId" clId="{F4F31C4F-21C7-44E5-8AA8-D679D4A726C2}" dt="2021-02-07T15:56:09.553" v="248" actId="1076"/>
          <ac:spMkLst>
            <pc:docMk/>
            <pc:sldMk cId="2691834477" sldId="287"/>
            <ac:spMk id="3" creationId="{08B4A7D6-21D8-4A2C-86E4-CEFE8DD02180}"/>
          </ac:spMkLst>
        </pc:spChg>
        <pc:spChg chg="mod">
          <ac:chgData name="Manuel Sánchez" userId="2180821b70765b11" providerId="LiveId" clId="{F4F31C4F-21C7-44E5-8AA8-D679D4A726C2}" dt="2021-02-07T15:56:37.602" v="282" actId="20577"/>
          <ac:spMkLst>
            <pc:docMk/>
            <pc:sldMk cId="2691834477" sldId="287"/>
            <ac:spMk id="5" creationId="{0F5D4E1C-BECE-4044-8955-F7990D60F576}"/>
          </ac:spMkLst>
        </pc:spChg>
        <pc:picChg chg="del">
          <ac:chgData name="Manuel Sánchez" userId="2180821b70765b11" providerId="LiveId" clId="{F4F31C4F-21C7-44E5-8AA8-D679D4A726C2}" dt="2021-02-07T15:55:33.656" v="241" actId="478"/>
          <ac:picMkLst>
            <pc:docMk/>
            <pc:sldMk cId="2691834477" sldId="287"/>
            <ac:picMk id="4" creationId="{8D39F09E-E1E1-49E3-AC54-641CB9DC717E}"/>
          </ac:picMkLst>
        </pc:picChg>
        <pc:picChg chg="add mod">
          <ac:chgData name="Manuel Sánchez" userId="2180821b70765b11" providerId="LiveId" clId="{F4F31C4F-21C7-44E5-8AA8-D679D4A726C2}" dt="2021-02-07T15:59:59.968" v="334" actId="1076"/>
          <ac:picMkLst>
            <pc:docMk/>
            <pc:sldMk cId="2691834477" sldId="287"/>
            <ac:picMk id="6" creationId="{B587B6EB-2BAC-4647-B73A-4C195A647322}"/>
          </ac:picMkLst>
        </pc:picChg>
      </pc:sldChg>
      <pc:sldChg chg="new">
        <pc:chgData name="Manuel Sánchez" userId="2180821b70765b11" providerId="LiveId" clId="{F4F31C4F-21C7-44E5-8AA8-D679D4A726C2}" dt="2021-02-07T16:16:07.853" v="482" actId="680"/>
        <pc:sldMkLst>
          <pc:docMk/>
          <pc:sldMk cId="531957075" sldId="288"/>
        </pc:sldMkLst>
      </pc:sldChg>
      <pc:sldChg chg="del">
        <pc:chgData name="Manuel Sánchez" userId="2180821b70765b11" providerId="LiveId" clId="{F4F31C4F-21C7-44E5-8AA8-D679D4A726C2}" dt="2021-02-07T15:50:32.333" v="0" actId="47"/>
        <pc:sldMkLst>
          <pc:docMk/>
          <pc:sldMk cId="1305624607" sldId="288"/>
        </pc:sldMkLst>
      </pc:sldChg>
      <pc:sldChg chg="addSp delSp modSp new del mod">
        <pc:chgData name="Manuel Sánchez" userId="2180821b70765b11" providerId="LiveId" clId="{F4F31C4F-21C7-44E5-8AA8-D679D4A726C2}" dt="2021-02-07T16:13:54.460" v="459" actId="47"/>
        <pc:sldMkLst>
          <pc:docMk/>
          <pc:sldMk cId="1342089379" sldId="288"/>
        </pc:sldMkLst>
        <pc:spChg chg="mod">
          <ac:chgData name="Manuel Sánchez" userId="2180821b70765b11" providerId="LiveId" clId="{F4F31C4F-21C7-44E5-8AA8-D679D4A726C2}" dt="2021-02-07T16:05:24.677" v="361" actId="20577"/>
          <ac:spMkLst>
            <pc:docMk/>
            <pc:sldMk cId="1342089379" sldId="288"/>
            <ac:spMk id="2" creationId="{53672E65-BF41-4909-970E-6B16B87A6A98}"/>
          </ac:spMkLst>
        </pc:spChg>
        <pc:picChg chg="add mod">
          <ac:chgData name="Manuel Sánchez" userId="2180821b70765b11" providerId="LiveId" clId="{F4F31C4F-21C7-44E5-8AA8-D679D4A726C2}" dt="2021-02-07T16:09:08.197" v="389" actId="1076"/>
          <ac:picMkLst>
            <pc:docMk/>
            <pc:sldMk cId="1342089379" sldId="288"/>
            <ac:picMk id="4" creationId="{AF7D6820-A315-4A2E-B9CC-A475D702FE03}"/>
          </ac:picMkLst>
        </pc:picChg>
        <pc:picChg chg="add del mod">
          <ac:chgData name="Manuel Sánchez" userId="2180821b70765b11" providerId="LiveId" clId="{F4F31C4F-21C7-44E5-8AA8-D679D4A726C2}" dt="2021-02-07T16:08:53.735" v="386" actId="478"/>
          <ac:picMkLst>
            <pc:docMk/>
            <pc:sldMk cId="1342089379" sldId="288"/>
            <ac:picMk id="6" creationId="{8FED3B79-C266-4EC3-904A-DDEA3D822FFE}"/>
          </ac:picMkLst>
        </pc:picChg>
        <pc:picChg chg="add mod">
          <ac:chgData name="Manuel Sánchez" userId="2180821b70765b11" providerId="LiveId" clId="{F4F31C4F-21C7-44E5-8AA8-D679D4A726C2}" dt="2021-02-07T16:09:57.585" v="405" actId="1076"/>
          <ac:picMkLst>
            <pc:docMk/>
            <pc:sldMk cId="1342089379" sldId="288"/>
            <ac:picMk id="8" creationId="{2EFCD7BB-251C-4451-8569-F3D33708C424}"/>
          </ac:picMkLst>
        </pc:picChg>
        <pc:picChg chg="add mod">
          <ac:chgData name="Manuel Sánchez" userId="2180821b70765b11" providerId="LiveId" clId="{F4F31C4F-21C7-44E5-8AA8-D679D4A726C2}" dt="2021-02-07T16:09:47.861" v="402" actId="1076"/>
          <ac:picMkLst>
            <pc:docMk/>
            <pc:sldMk cId="1342089379" sldId="288"/>
            <ac:picMk id="10" creationId="{F4ADF9E9-79C2-4D86-85A1-C60F8AB02033}"/>
          </ac:picMkLst>
        </pc:picChg>
        <pc:picChg chg="add mod">
          <ac:chgData name="Manuel Sánchez" userId="2180821b70765b11" providerId="LiveId" clId="{F4F31C4F-21C7-44E5-8AA8-D679D4A726C2}" dt="2021-02-07T16:10:19.861" v="409" actId="1076"/>
          <ac:picMkLst>
            <pc:docMk/>
            <pc:sldMk cId="1342089379" sldId="288"/>
            <ac:picMk id="12" creationId="{F9B30FD3-CDE3-4BA7-9CC0-235F491D702C}"/>
          </ac:picMkLst>
        </pc:picChg>
        <pc:picChg chg="add mod">
          <ac:chgData name="Manuel Sánchez" userId="2180821b70765b11" providerId="LiveId" clId="{F4F31C4F-21C7-44E5-8AA8-D679D4A726C2}" dt="2021-02-07T16:09:51.529" v="403" actId="1076"/>
          <ac:picMkLst>
            <pc:docMk/>
            <pc:sldMk cId="1342089379" sldId="288"/>
            <ac:picMk id="14" creationId="{D53A204E-32D4-4238-BCAD-4DA57E6EA6D5}"/>
          </ac:picMkLst>
        </pc:picChg>
        <pc:picChg chg="add mod">
          <ac:chgData name="Manuel Sánchez" userId="2180821b70765b11" providerId="LiveId" clId="{F4F31C4F-21C7-44E5-8AA8-D679D4A726C2}" dt="2021-02-07T16:09:53.129" v="404" actId="1076"/>
          <ac:picMkLst>
            <pc:docMk/>
            <pc:sldMk cId="1342089379" sldId="288"/>
            <ac:picMk id="16" creationId="{ABF21FC5-4A91-445D-B06A-5C35B8F36D2B}"/>
          </ac:picMkLst>
        </pc:picChg>
        <pc:picChg chg="add mod">
          <ac:chgData name="Manuel Sánchez" userId="2180821b70765b11" providerId="LiveId" clId="{F4F31C4F-21C7-44E5-8AA8-D679D4A726C2}" dt="2021-02-07T16:09:27.771" v="394" actId="1076"/>
          <ac:picMkLst>
            <pc:docMk/>
            <pc:sldMk cId="1342089379" sldId="288"/>
            <ac:picMk id="18" creationId="{CE12F597-3F15-426D-8B00-724E7F3CE28C}"/>
          </ac:picMkLst>
        </pc:picChg>
        <pc:picChg chg="add del mod">
          <ac:chgData name="Manuel Sánchez" userId="2180821b70765b11" providerId="LiveId" clId="{F4F31C4F-21C7-44E5-8AA8-D679D4A726C2}" dt="2021-02-07T16:08:23.403" v="370" actId="478"/>
          <ac:picMkLst>
            <pc:docMk/>
            <pc:sldMk cId="1342089379" sldId="288"/>
            <ac:picMk id="20" creationId="{82EC7593-CB2D-4ECB-AADB-0E162B85976B}"/>
          </ac:picMkLst>
        </pc:picChg>
        <pc:picChg chg="add mod">
          <ac:chgData name="Manuel Sánchez" userId="2180821b70765b11" providerId="LiveId" clId="{F4F31C4F-21C7-44E5-8AA8-D679D4A726C2}" dt="2021-02-07T16:10:11.090" v="408" actId="1076"/>
          <ac:picMkLst>
            <pc:docMk/>
            <pc:sldMk cId="1342089379" sldId="288"/>
            <ac:picMk id="22" creationId="{2CECC629-0C32-4187-838C-25A4BE40C6C9}"/>
          </ac:picMkLst>
        </pc:picChg>
        <pc:picChg chg="add mod">
          <ac:chgData name="Manuel Sánchez" userId="2180821b70765b11" providerId="LiveId" clId="{F4F31C4F-21C7-44E5-8AA8-D679D4A726C2}" dt="2021-02-07T16:10:59.877" v="417" actId="1076"/>
          <ac:picMkLst>
            <pc:docMk/>
            <pc:sldMk cId="1342089379" sldId="288"/>
            <ac:picMk id="24" creationId="{786FC285-5FA8-4526-8986-E5BB9F7AC75D}"/>
          </ac:picMkLst>
        </pc:picChg>
        <pc:picChg chg="add mod">
          <ac:chgData name="Manuel Sánchez" userId="2180821b70765b11" providerId="LiveId" clId="{F4F31C4F-21C7-44E5-8AA8-D679D4A726C2}" dt="2021-02-07T16:12:40.720" v="422" actId="1076"/>
          <ac:picMkLst>
            <pc:docMk/>
            <pc:sldMk cId="1342089379" sldId="288"/>
            <ac:picMk id="26" creationId="{D082BE4A-525D-4BD3-9043-3439F61BC31E}"/>
          </ac:picMkLst>
        </pc:picChg>
      </pc:sldChg>
      <pc:sldChg chg="modSp new del mod ord">
        <pc:chgData name="Manuel Sánchez" userId="2180821b70765b11" providerId="LiveId" clId="{F4F31C4F-21C7-44E5-8AA8-D679D4A726C2}" dt="2021-02-07T16:04:50.357" v="347" actId="47"/>
        <pc:sldMkLst>
          <pc:docMk/>
          <pc:sldMk cId="1483481777" sldId="288"/>
        </pc:sldMkLst>
        <pc:spChg chg="mod">
          <ac:chgData name="Manuel Sánchez" userId="2180821b70765b11" providerId="LiveId" clId="{F4F31C4F-21C7-44E5-8AA8-D679D4A726C2}" dt="2021-02-07T16:01:38.899" v="344" actId="20577"/>
          <ac:spMkLst>
            <pc:docMk/>
            <pc:sldMk cId="1483481777" sldId="288"/>
            <ac:spMk id="2" creationId="{45A3D498-7365-49F9-B19E-AFB9A1698E2A}"/>
          </ac:spMkLst>
        </pc:spChg>
      </pc:sldChg>
      <pc:sldChg chg="delSp add del mod">
        <pc:chgData name="Manuel Sánchez" userId="2180821b70765b11" providerId="LiveId" clId="{F4F31C4F-21C7-44E5-8AA8-D679D4A726C2}" dt="2021-02-07T16:04:58.599" v="350" actId="47"/>
        <pc:sldMkLst>
          <pc:docMk/>
          <pc:sldMk cId="1875034437" sldId="288"/>
        </pc:sldMkLst>
        <pc:spChg chg="del">
          <ac:chgData name="Manuel Sánchez" userId="2180821b70765b11" providerId="LiveId" clId="{F4F31C4F-21C7-44E5-8AA8-D679D4A726C2}" dt="2021-02-07T16:04:56.464" v="349" actId="478"/>
          <ac:spMkLst>
            <pc:docMk/>
            <pc:sldMk cId="1875034437" sldId="288"/>
            <ac:spMk id="3" creationId="{725E872D-957B-4283-A5D6-A7A08DEC8B00}"/>
          </ac:spMkLst>
        </pc:spChg>
      </pc:sldChg>
      <pc:sldChg chg="new del">
        <pc:chgData name="Manuel Sánchez" userId="2180821b70765b11" providerId="LiveId" clId="{F4F31C4F-21C7-44E5-8AA8-D679D4A726C2}" dt="2021-02-07T16:14:41.859" v="468" actId="680"/>
        <pc:sldMkLst>
          <pc:docMk/>
          <pc:sldMk cId="2653485652" sldId="288"/>
        </pc:sldMkLst>
      </pc:sldChg>
      <pc:sldChg chg="add del">
        <pc:chgData name="Manuel Sánchez" userId="2180821b70765b11" providerId="LiveId" clId="{F4F31C4F-21C7-44E5-8AA8-D679D4A726C2}" dt="2021-02-07T16:05:13.056" v="352" actId="47"/>
        <pc:sldMkLst>
          <pc:docMk/>
          <pc:sldMk cId="3638684097" sldId="288"/>
        </pc:sldMkLst>
      </pc:sldChg>
      <pc:sldChg chg="del">
        <pc:chgData name="Manuel Sánchez" userId="2180821b70765b11" providerId="LiveId" clId="{F4F31C4F-21C7-44E5-8AA8-D679D4A726C2}" dt="2021-02-07T15:50:32.333" v="0" actId="47"/>
        <pc:sldMkLst>
          <pc:docMk/>
          <pc:sldMk cId="689389293" sldId="289"/>
        </pc:sldMkLst>
      </pc:sldChg>
      <pc:sldChg chg="new">
        <pc:chgData name="Manuel Sánchez" userId="2180821b70765b11" providerId="LiveId" clId="{F4F31C4F-21C7-44E5-8AA8-D679D4A726C2}" dt="2021-02-07T16:16:47.568" v="485" actId="680"/>
        <pc:sldMkLst>
          <pc:docMk/>
          <pc:sldMk cId="1264257249" sldId="289"/>
        </pc:sldMkLst>
      </pc:sldChg>
      <pc:sldChg chg="del">
        <pc:chgData name="Manuel Sánchez" userId="2180821b70765b11" providerId="LiveId" clId="{F4F31C4F-21C7-44E5-8AA8-D679D4A726C2}" dt="2021-02-07T15:50:32.333" v="0" actId="47"/>
        <pc:sldMkLst>
          <pc:docMk/>
          <pc:sldMk cId="905406964" sldId="290"/>
        </pc:sldMkLst>
      </pc:sldChg>
      <pc:sldChg chg="del">
        <pc:chgData name="Manuel Sánchez" userId="2180821b70765b11" providerId="LiveId" clId="{F4F31C4F-21C7-44E5-8AA8-D679D4A726C2}" dt="2021-02-07T15:50:32.333" v="0" actId="47"/>
        <pc:sldMkLst>
          <pc:docMk/>
          <pc:sldMk cId="2750364669" sldId="291"/>
        </pc:sldMkLst>
      </pc:sldChg>
      <pc:sldChg chg="del">
        <pc:chgData name="Manuel Sánchez" userId="2180821b70765b11" providerId="LiveId" clId="{F4F31C4F-21C7-44E5-8AA8-D679D4A726C2}" dt="2021-02-07T15:50:32.333" v="0" actId="47"/>
        <pc:sldMkLst>
          <pc:docMk/>
          <pc:sldMk cId="4071465855" sldId="292"/>
        </pc:sldMkLst>
      </pc:sldChg>
      <pc:sldChg chg="del">
        <pc:chgData name="Manuel Sánchez" userId="2180821b70765b11" providerId="LiveId" clId="{F4F31C4F-21C7-44E5-8AA8-D679D4A726C2}" dt="2021-02-07T15:50:32.333" v="0" actId="47"/>
        <pc:sldMkLst>
          <pc:docMk/>
          <pc:sldMk cId="535824011" sldId="293"/>
        </pc:sldMkLst>
      </pc:sldChg>
      <pc:sldChg chg="del">
        <pc:chgData name="Manuel Sánchez" userId="2180821b70765b11" providerId="LiveId" clId="{F4F31C4F-21C7-44E5-8AA8-D679D4A726C2}" dt="2021-02-07T15:50:32.333" v="0" actId="47"/>
        <pc:sldMkLst>
          <pc:docMk/>
          <pc:sldMk cId="1782047053" sldId="294"/>
        </pc:sldMkLst>
      </pc:sldChg>
      <pc:sldChg chg="del">
        <pc:chgData name="Manuel Sánchez" userId="2180821b70765b11" providerId="LiveId" clId="{F4F31C4F-21C7-44E5-8AA8-D679D4A726C2}" dt="2021-02-07T15:50:32.333" v="0" actId="47"/>
        <pc:sldMkLst>
          <pc:docMk/>
          <pc:sldMk cId="1255736514" sldId="295"/>
        </pc:sldMkLst>
      </pc:sldChg>
      <pc:sldMasterChg chg="delSldLayout modSldLayout">
        <pc:chgData name="Manuel Sánchez" userId="2180821b70765b11" providerId="LiveId" clId="{F4F31C4F-21C7-44E5-8AA8-D679D4A726C2}" dt="2021-02-07T18:40:30.068" v="574"/>
        <pc:sldMasterMkLst>
          <pc:docMk/>
          <pc:sldMasterMk cId="3653831248" sldId="2147483648"/>
        </pc:sldMasterMkLst>
        <pc:sldLayoutChg chg="addSp delSp modSp mod">
          <pc:chgData name="Manuel Sánchez" userId="2180821b70765b11" providerId="LiveId" clId="{F4F31C4F-21C7-44E5-8AA8-D679D4A726C2}" dt="2021-02-07T18:40:26.440" v="572"/>
          <pc:sldLayoutMkLst>
            <pc:docMk/>
            <pc:sldMasterMk cId="3653831248" sldId="2147483648"/>
            <pc:sldLayoutMk cId="2909841865" sldId="2147483660"/>
          </pc:sldLayoutMkLst>
          <pc:spChg chg="add mod">
            <ac:chgData name="Manuel Sánchez" userId="2180821b70765b11" providerId="LiveId" clId="{F4F31C4F-21C7-44E5-8AA8-D679D4A726C2}" dt="2021-02-07T18:40:26.440" v="572"/>
            <ac:spMkLst>
              <pc:docMk/>
              <pc:sldMasterMk cId="3653831248" sldId="2147483648"/>
              <pc:sldLayoutMk cId="2909841865" sldId="2147483660"/>
              <ac:spMk id="11" creationId="{33A036FA-1D18-4566-A8E4-60AD950CAAE8}"/>
            </ac:spMkLst>
          </pc:spChg>
          <pc:picChg chg="add mod">
            <ac:chgData name="Manuel Sánchez" userId="2180821b70765b11" providerId="LiveId" clId="{F4F31C4F-21C7-44E5-8AA8-D679D4A726C2}" dt="2021-02-07T18:40:26.440" v="572"/>
            <ac:picMkLst>
              <pc:docMk/>
              <pc:sldMasterMk cId="3653831248" sldId="2147483648"/>
              <pc:sldLayoutMk cId="2909841865" sldId="2147483660"/>
              <ac:picMk id="10" creationId="{5C2E35EC-C071-4151-846C-96382F3E5A59}"/>
            </ac:picMkLst>
          </pc:picChg>
          <pc:picChg chg="del">
            <ac:chgData name="Manuel Sánchez" userId="2180821b70765b11" providerId="LiveId" clId="{F4F31C4F-21C7-44E5-8AA8-D679D4A726C2}" dt="2021-02-07T18:40:26.166" v="571" actId="478"/>
            <ac:picMkLst>
              <pc:docMk/>
              <pc:sldMasterMk cId="3653831248" sldId="2147483648"/>
              <pc:sldLayoutMk cId="2909841865" sldId="2147483660"/>
              <ac:picMk id="12" creationId="{019D85AC-A418-9147-8704-C7F91D0CD298}"/>
            </ac:picMkLst>
          </pc:picChg>
        </pc:sldLayoutChg>
        <pc:sldLayoutChg chg="addSp delSp modSp mod">
          <pc:chgData name="Manuel Sánchez" userId="2180821b70765b11" providerId="LiveId" clId="{F4F31C4F-21C7-44E5-8AA8-D679D4A726C2}" dt="2021-02-07T18:40:30.068" v="574"/>
          <pc:sldLayoutMkLst>
            <pc:docMk/>
            <pc:sldMasterMk cId="3653831248" sldId="2147483648"/>
            <pc:sldLayoutMk cId="491318768" sldId="2147483662"/>
          </pc:sldLayoutMkLst>
          <pc:spChg chg="add del mod">
            <ac:chgData name="Manuel Sánchez" userId="2180821b70765b11" providerId="LiveId" clId="{F4F31C4F-21C7-44E5-8AA8-D679D4A726C2}" dt="2021-02-07T16:14:40.793" v="466" actId="767"/>
            <ac:spMkLst>
              <pc:docMk/>
              <pc:sldMasterMk cId="3653831248" sldId="2147483648"/>
              <pc:sldLayoutMk cId="491318768" sldId="2147483662"/>
              <ac:spMk id="2" creationId="{807D4AFB-8DD8-4605-9F2C-D272D3F83A83}"/>
            </ac:spMkLst>
          </pc:spChg>
          <pc:spChg chg="add mod">
            <ac:chgData name="Manuel Sánchez" userId="2180821b70765b11" providerId="LiveId" clId="{F4F31C4F-21C7-44E5-8AA8-D679D4A726C2}" dt="2021-02-07T16:15:45.337" v="479" actId="1076"/>
            <ac:spMkLst>
              <pc:docMk/>
              <pc:sldMasterMk cId="3653831248" sldId="2147483648"/>
              <pc:sldLayoutMk cId="491318768" sldId="2147483662"/>
              <ac:spMk id="4" creationId="{9B91A577-60CA-41CF-AA71-3DD942432E02}"/>
            </ac:spMkLst>
          </pc:spChg>
          <pc:spChg chg="del mod">
            <ac:chgData name="Manuel Sánchez" userId="2180821b70765b11" providerId="LiveId" clId="{F4F31C4F-21C7-44E5-8AA8-D679D4A726C2}" dt="2021-02-07T16:15:47.132" v="480" actId="478"/>
            <ac:spMkLst>
              <pc:docMk/>
              <pc:sldMasterMk cId="3653831248" sldId="2147483648"/>
              <pc:sldLayoutMk cId="491318768" sldId="2147483662"/>
              <ac:spMk id="8" creationId="{18272690-7287-416B-8A94-44BB66DE741D}"/>
            </ac:spMkLst>
          </pc:spChg>
          <pc:spChg chg="add mod">
            <ac:chgData name="Manuel Sánchez" userId="2180821b70765b11" providerId="LiveId" clId="{F4F31C4F-21C7-44E5-8AA8-D679D4A726C2}" dt="2021-02-07T18:40:30.068" v="574"/>
            <ac:spMkLst>
              <pc:docMk/>
              <pc:sldMasterMk cId="3653831248" sldId="2147483648"/>
              <pc:sldLayoutMk cId="491318768" sldId="2147483662"/>
              <ac:spMk id="26" creationId="{7F4BDC5E-DEEE-4B1E-B80B-4E64587F61D8}"/>
            </ac:spMkLst>
          </pc:spChg>
          <pc:picChg chg="del">
            <ac:chgData name="Manuel Sánchez" userId="2180821b70765b11" providerId="LiveId" clId="{F4F31C4F-21C7-44E5-8AA8-D679D4A726C2}" dt="2021-02-07T18:40:29.755" v="573" actId="478"/>
            <ac:picMkLst>
              <pc:docMk/>
              <pc:sldMasterMk cId="3653831248" sldId="2147483648"/>
              <pc:sldLayoutMk cId="491318768" sldId="2147483662"/>
              <ac:picMk id="3" creationId="{0164656C-8E29-3140-B717-049857FE8D4E}"/>
            </ac:picMkLst>
          </pc:picChg>
          <pc:picChg chg="del mod">
            <ac:chgData name="Manuel Sánchez" userId="2180821b70765b11" providerId="LiveId" clId="{F4F31C4F-21C7-44E5-8AA8-D679D4A726C2}" dt="2021-02-07T16:13:11.361" v="423" actId="478"/>
            <ac:picMkLst>
              <pc:docMk/>
              <pc:sldMasterMk cId="3653831248" sldId="2147483648"/>
              <pc:sldLayoutMk cId="491318768" sldId="2147483662"/>
              <ac:picMk id="11" creationId="{E796DB08-B8DC-7743-B065-1A6454B36FE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2" creationId="{CC573E0D-8D49-4DC4-BD18-915EA0F76D9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3" creationId="{50E1CE53-D6F6-45EA-937C-9912A14BAD71}"/>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7" creationId="{926E88F9-A3AA-468B-873F-13C0357E0C2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8" creationId="{0C50EFDC-C196-4926-9950-BF4834B8FF20}"/>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9" creationId="{CA6D8B74-839F-4129-A848-A6D5026AE072}"/>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0" creationId="{27C19783-459B-4CE7-8A1A-58294F7A1473}"/>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1" creationId="{D6A61632-CD26-4437-BB00-A3384E19835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2" creationId="{DB142312-C30E-46CE-990B-330087CA920A}"/>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3" creationId="{64BC75B0-FD42-4EB8-873D-6650A1FEFBE0}"/>
            </ac:picMkLst>
          </pc:picChg>
          <pc:picChg chg="add mod">
            <ac:chgData name="Manuel Sánchez" userId="2180821b70765b11" providerId="LiveId" clId="{F4F31C4F-21C7-44E5-8AA8-D679D4A726C2}" dt="2021-02-07T16:13:19.442" v="425" actId="1076"/>
            <ac:picMkLst>
              <pc:docMk/>
              <pc:sldMasterMk cId="3653831248" sldId="2147483648"/>
              <pc:sldLayoutMk cId="491318768" sldId="2147483662"/>
              <ac:picMk id="24" creationId="{ED512087-BDCD-49EE-9743-253F20B7A487}"/>
            </ac:picMkLst>
          </pc:picChg>
          <pc:picChg chg="add mod">
            <ac:chgData name="Manuel Sánchez" userId="2180821b70765b11" providerId="LiveId" clId="{F4F31C4F-21C7-44E5-8AA8-D679D4A726C2}" dt="2021-02-07T18:40:30.068" v="574"/>
            <ac:picMkLst>
              <pc:docMk/>
              <pc:sldMasterMk cId="3653831248" sldId="2147483648"/>
              <pc:sldLayoutMk cId="491318768" sldId="2147483662"/>
              <ac:picMk id="25" creationId="{9F379C51-ED00-451B-86A9-47BAE5DA1873}"/>
            </ac:picMkLst>
          </pc:picChg>
        </pc:sldLayoutChg>
        <pc:sldLayoutChg chg="addSp delSp modSp mod">
          <pc:chgData name="Manuel Sánchez" userId="2180821b70765b11" providerId="LiveId" clId="{F4F31C4F-21C7-44E5-8AA8-D679D4A726C2}" dt="2021-02-07T18:39:58.992" v="570" actId="1036"/>
          <pc:sldLayoutMkLst>
            <pc:docMk/>
            <pc:sldMasterMk cId="3653831248" sldId="2147483648"/>
            <pc:sldLayoutMk cId="3792403263" sldId="2147483665"/>
          </pc:sldLayoutMkLst>
          <pc:spChg chg="add mod">
            <ac:chgData name="Manuel Sánchez" userId="2180821b70765b11" providerId="LiveId" clId="{F4F31C4F-21C7-44E5-8AA8-D679D4A726C2}" dt="2021-02-07T18:39:58.992" v="570" actId="1036"/>
            <ac:spMkLst>
              <pc:docMk/>
              <pc:sldMasterMk cId="3653831248" sldId="2147483648"/>
              <pc:sldLayoutMk cId="3792403263" sldId="2147483665"/>
              <ac:spMk id="3" creationId="{570DACA1-5AB0-4211-B852-E7C7583AB261}"/>
            </ac:spMkLst>
          </pc:spChg>
          <pc:picChg chg="del">
            <ac:chgData name="Manuel Sánchez" userId="2180821b70765b11" providerId="LiveId" clId="{F4F31C4F-21C7-44E5-8AA8-D679D4A726C2}" dt="2021-02-07T18:37:09.831" v="492" actId="478"/>
            <ac:picMkLst>
              <pc:docMk/>
              <pc:sldMasterMk cId="3653831248" sldId="2147483648"/>
              <pc:sldLayoutMk cId="3792403263" sldId="2147483665"/>
              <ac:picMk id="11" creationId="{2F663C3A-A960-E84F-81B3-BE5BCB578E9E}"/>
            </ac:picMkLst>
          </pc:picChg>
          <pc:picChg chg="add mod ord">
            <ac:chgData name="Manuel Sánchez" userId="2180821b70765b11" providerId="LiveId" clId="{F4F31C4F-21C7-44E5-8AA8-D679D4A726C2}" dt="2021-02-07T18:39:24.899" v="559" actId="688"/>
            <ac:picMkLst>
              <pc:docMk/>
              <pc:sldMasterMk cId="3653831248" sldId="2147483648"/>
              <pc:sldLayoutMk cId="3792403263" sldId="2147483665"/>
              <ac:picMk id="12" creationId="{03F3A255-DB92-40F2-A720-8A93ABBCD969}"/>
            </ac:picMkLst>
          </pc:picChg>
        </pc:sldLayoutChg>
        <pc:sldLayoutChg chg="delSp del mod">
          <pc:chgData name="Manuel Sánchez" userId="2180821b70765b11" providerId="LiveId" clId="{F4F31C4F-21C7-44E5-8AA8-D679D4A726C2}" dt="2021-02-07T16:16:38.804" v="484" actId="2696"/>
          <pc:sldLayoutMkLst>
            <pc:docMk/>
            <pc:sldMasterMk cId="3653831248" sldId="2147483648"/>
            <pc:sldLayoutMk cId="3763026964" sldId="2147483666"/>
          </pc:sldLayoutMkLst>
          <pc:picChg chg="del">
            <ac:chgData name="Manuel Sánchez" userId="2180821b70765b11" providerId="LiveId" clId="{F4F31C4F-21C7-44E5-8AA8-D679D4A726C2}" dt="2021-02-07T16:00:39.362" v="335" actId="478"/>
            <ac:picMkLst>
              <pc:docMk/>
              <pc:sldMasterMk cId="3653831248" sldId="2147483648"/>
              <pc:sldLayoutMk cId="3763026964" sldId="2147483666"/>
              <ac:picMk id="11" creationId="{2F663C3A-A960-E84F-81B3-BE5BCB578E9E}"/>
            </ac:picMkLst>
          </pc:picChg>
        </pc:sldLayoutChg>
        <pc:sldLayoutChg chg="modSp del mod">
          <pc:chgData name="Manuel Sánchez" userId="2180821b70765b11" providerId="LiveId" clId="{F4F31C4F-21C7-44E5-8AA8-D679D4A726C2}" dt="2021-02-07T16:15:54.976" v="481" actId="2696"/>
          <pc:sldLayoutMkLst>
            <pc:docMk/>
            <pc:sldMasterMk cId="3653831248" sldId="2147483648"/>
            <pc:sldLayoutMk cId="2045910844" sldId="2147483667"/>
          </pc:sldLayoutMkLst>
          <pc:spChg chg="mod">
            <ac:chgData name="Manuel Sánchez" userId="2180821b70765b11" providerId="LiveId" clId="{F4F31C4F-21C7-44E5-8AA8-D679D4A726C2}" dt="2021-02-07T16:13:49.974" v="457"/>
            <ac:spMkLst>
              <pc:docMk/>
              <pc:sldMasterMk cId="3653831248" sldId="2147483648"/>
              <pc:sldLayoutMk cId="2045910844" sldId="2147483667"/>
              <ac:spMk id="8" creationId="{18272690-7287-416B-8A94-44BB66DE741D}"/>
            </ac:spMkLst>
          </pc:spChg>
        </pc:sldLayoutChg>
      </pc:sldMasterChg>
    </pc:docChg>
  </pc:docChgLst>
  <pc:docChgLst>
    <pc:chgData name="Manuel Sánchez" userId="2180821b70765b11" providerId="LiveId" clId="{B89B27EC-3E29-440A-A098-994B7AA9B6DD}"/>
    <pc:docChg chg="addSld modSld modMainMaster">
      <pc:chgData name="Manuel Sánchez" userId="2180821b70765b11" providerId="LiveId" clId="{B89B27EC-3E29-440A-A098-994B7AA9B6DD}" dt="2023-02-23T08:16:42.152" v="54" actId="1076"/>
      <pc:docMkLst>
        <pc:docMk/>
      </pc:docMkLst>
      <pc:sldChg chg="add">
        <pc:chgData name="Manuel Sánchez" userId="2180821b70765b11" providerId="LiveId" clId="{B89B27EC-3E29-440A-A098-994B7AA9B6DD}" dt="2023-02-22T08:14:11.903" v="0"/>
        <pc:sldMkLst>
          <pc:docMk/>
          <pc:sldMk cId="3350720275" sldId="292"/>
        </pc:sldMkLst>
      </pc:sldChg>
      <pc:sldMasterChg chg="modSldLayout">
        <pc:chgData name="Manuel Sánchez" userId="2180821b70765b11" providerId="LiveId" clId="{B89B27EC-3E29-440A-A098-994B7AA9B6DD}" dt="2023-02-23T08:16:42.152" v="54" actId="1076"/>
        <pc:sldMasterMkLst>
          <pc:docMk/>
          <pc:sldMasterMk cId="3653831248" sldId="2147483648"/>
        </pc:sldMasterMkLst>
        <pc:sldLayoutChg chg="addSp delSp modSp mod setBg">
          <pc:chgData name="Manuel Sánchez" userId="2180821b70765b11" providerId="LiveId" clId="{B89B27EC-3E29-440A-A098-994B7AA9B6DD}" dt="2023-02-23T08:16:42.152" v="54" actId="1076"/>
          <pc:sldLayoutMkLst>
            <pc:docMk/>
            <pc:sldMasterMk cId="3653831248" sldId="2147483648"/>
            <pc:sldLayoutMk cId="4070457799" sldId="2147483670"/>
          </pc:sldLayoutMkLst>
          <pc:spChg chg="add del mod">
            <ac:chgData name="Manuel Sánchez" userId="2180821b70765b11" providerId="LiveId" clId="{B89B27EC-3E29-440A-A098-994B7AA9B6DD}" dt="2023-02-22T08:22:18.783" v="9"/>
            <ac:spMkLst>
              <pc:docMk/>
              <pc:sldMasterMk cId="3653831248" sldId="2147483648"/>
              <pc:sldLayoutMk cId="4070457799" sldId="2147483670"/>
              <ac:spMk id="9" creationId="{94C76548-6D86-578D-0CB8-0D9C5A97A093}"/>
            </ac:spMkLst>
          </pc:spChg>
          <pc:spChg chg="add mod">
            <ac:chgData name="Manuel Sánchez" userId="2180821b70765b11" providerId="LiveId" clId="{B89B27EC-3E29-440A-A098-994B7AA9B6DD}" dt="2023-02-22T08:39:52.428" v="40" actId="20577"/>
            <ac:spMkLst>
              <pc:docMk/>
              <pc:sldMasterMk cId="3653831248" sldId="2147483648"/>
              <pc:sldLayoutMk cId="4070457799" sldId="2147483670"/>
              <ac:spMk id="30" creationId="{E1A4253E-BFF1-0C3F-C180-7833E817183C}"/>
            </ac:spMkLst>
          </pc:spChg>
          <pc:spChg chg="add mod">
            <ac:chgData name="Manuel Sánchez" userId="2180821b70765b11" providerId="LiveId" clId="{B89B27EC-3E29-440A-A098-994B7AA9B6DD}" dt="2023-02-22T08:40:24.232" v="41"/>
            <ac:spMkLst>
              <pc:docMk/>
              <pc:sldMasterMk cId="3653831248" sldId="2147483648"/>
              <pc:sldLayoutMk cId="4070457799" sldId="2147483670"/>
              <ac:spMk id="31" creationId="{3B3ECC5B-FE42-8C8C-1B85-91F9FB2864C8}"/>
            </ac:spMkLst>
          </pc:spChg>
          <pc:grpChg chg="add mod">
            <ac:chgData name="Manuel Sánchez" userId="2180821b70765b11" providerId="LiveId" clId="{B89B27EC-3E29-440A-A098-994B7AA9B6DD}" dt="2023-02-22T08:39:02.034" v="30" actId="164"/>
            <ac:grpSpMkLst>
              <pc:docMk/>
              <pc:sldMasterMk cId="3653831248" sldId="2147483648"/>
              <pc:sldLayoutMk cId="4070457799" sldId="2147483670"/>
              <ac:grpSpMk id="24" creationId="{CC485B8E-C5CB-55E4-A99F-78A68B43B372}"/>
            </ac:grpSpMkLst>
          </pc:grpChg>
          <pc:grpChg chg="add mod">
            <ac:chgData name="Manuel Sánchez" userId="2180821b70765b11" providerId="LiveId" clId="{B89B27EC-3E29-440A-A098-994B7AA9B6DD}" dt="2023-02-22T08:39:19.187" v="31" actId="164"/>
            <ac:grpSpMkLst>
              <pc:docMk/>
              <pc:sldMasterMk cId="3653831248" sldId="2147483648"/>
              <pc:sldLayoutMk cId="4070457799" sldId="2147483670"/>
              <ac:grpSpMk id="25" creationId="{EC2EABAC-DABB-6BF2-157A-D61C2DE7EF64}"/>
            </ac:grpSpMkLst>
          </pc:grpChg>
          <pc:picChg chg="add mod">
            <ac:chgData name="Manuel Sánchez" userId="2180821b70765b11" providerId="LiveId" clId="{B89B27EC-3E29-440A-A098-994B7AA9B6DD}" dt="2023-02-22T08:39:19.187" v="31" actId="164"/>
            <ac:picMkLst>
              <pc:docMk/>
              <pc:sldMasterMk cId="3653831248" sldId="2147483648"/>
              <pc:sldLayoutMk cId="4070457799" sldId="2147483670"/>
              <ac:picMk id="2" creationId="{5A8AD274-D51E-E383-112F-42E14B408A5C}"/>
            </ac:picMkLst>
          </pc:picChg>
          <pc:picChg chg="add mod">
            <ac:chgData name="Manuel Sánchez" userId="2180821b70765b11" providerId="LiveId" clId="{B89B27EC-3E29-440A-A098-994B7AA9B6DD}" dt="2023-02-22T08:18:05.233" v="3"/>
            <ac:picMkLst>
              <pc:docMk/>
              <pc:sldMasterMk cId="3653831248" sldId="2147483648"/>
              <pc:sldLayoutMk cId="4070457799" sldId="2147483670"/>
              <ac:picMk id="4" creationId="{40C8BB5A-1BF8-11E4-25D6-AD305ADB4BEE}"/>
            </ac:picMkLst>
          </pc:picChg>
          <pc:picChg chg="add mod">
            <ac:chgData name="Manuel Sánchez" userId="2180821b70765b11" providerId="LiveId" clId="{B89B27EC-3E29-440A-A098-994B7AA9B6DD}" dt="2023-02-23T08:16:42.152" v="54" actId="1076"/>
            <ac:picMkLst>
              <pc:docMk/>
              <pc:sldMasterMk cId="3653831248" sldId="2147483648"/>
              <pc:sldLayoutMk cId="4070457799" sldId="2147483670"/>
              <ac:picMk id="4" creationId="{47F207C7-832F-10BC-2A39-A3F9B253F34B}"/>
            </ac:picMkLst>
          </pc:picChg>
          <pc:picChg chg="add mod">
            <ac:chgData name="Manuel Sánchez" userId="2180821b70765b11" providerId="LiveId" clId="{B89B27EC-3E29-440A-A098-994B7AA9B6DD}" dt="2023-02-22T08:39:19.187" v="31" actId="164"/>
            <ac:picMkLst>
              <pc:docMk/>
              <pc:sldMasterMk cId="3653831248" sldId="2147483648"/>
              <pc:sldLayoutMk cId="4070457799" sldId="2147483670"/>
              <ac:picMk id="7" creationId="{777006CE-66D0-30E3-DB67-B1CDFAB65A64}"/>
            </ac:picMkLst>
          </pc:picChg>
          <pc:picChg chg="add mod">
            <ac:chgData name="Manuel Sánchez" userId="2180821b70765b11" providerId="LiveId" clId="{B89B27EC-3E29-440A-A098-994B7AA9B6DD}" dt="2023-02-22T08:39:02.034" v="30" actId="164"/>
            <ac:picMkLst>
              <pc:docMk/>
              <pc:sldMasterMk cId="3653831248" sldId="2147483648"/>
              <pc:sldLayoutMk cId="4070457799" sldId="2147483670"/>
              <ac:picMk id="12" creationId="{99B5C0DF-0667-6BB4-B087-2A338F8F0D64}"/>
            </ac:picMkLst>
          </pc:picChg>
          <pc:picChg chg="add mod">
            <ac:chgData name="Manuel Sánchez" userId="2180821b70765b11" providerId="LiveId" clId="{B89B27EC-3E29-440A-A098-994B7AA9B6DD}" dt="2023-02-22T08:39:02.034" v="30" actId="164"/>
            <ac:picMkLst>
              <pc:docMk/>
              <pc:sldMasterMk cId="3653831248" sldId="2147483648"/>
              <pc:sldLayoutMk cId="4070457799" sldId="2147483670"/>
              <ac:picMk id="14" creationId="{46E2EE14-7E78-EC1F-E1B2-FF397C97CBAC}"/>
            </ac:picMkLst>
          </pc:picChg>
          <pc:picChg chg="add mod">
            <ac:chgData name="Manuel Sánchez" userId="2180821b70765b11" providerId="LiveId" clId="{B89B27EC-3E29-440A-A098-994B7AA9B6DD}" dt="2023-02-22T08:39:02.034" v="30" actId="164"/>
            <ac:picMkLst>
              <pc:docMk/>
              <pc:sldMasterMk cId="3653831248" sldId="2147483648"/>
              <pc:sldLayoutMk cId="4070457799" sldId="2147483670"/>
              <ac:picMk id="20" creationId="{1D1BE4AF-5062-CFB4-8451-3E355E44A512}"/>
            </ac:picMkLst>
          </pc:picChg>
          <pc:picChg chg="add mod">
            <ac:chgData name="Manuel Sánchez" userId="2180821b70765b11" providerId="LiveId" clId="{B89B27EC-3E29-440A-A098-994B7AA9B6DD}" dt="2023-02-22T08:39:02.034" v="30" actId="164"/>
            <ac:picMkLst>
              <pc:docMk/>
              <pc:sldMasterMk cId="3653831248" sldId="2147483648"/>
              <pc:sldLayoutMk cId="4070457799" sldId="2147483670"/>
              <ac:picMk id="22" creationId="{D8E122EB-331F-BDFC-0229-351794A7FFDC}"/>
            </ac:picMkLst>
          </pc:picChg>
        </pc:sldLayoutChg>
      </pc:sldMasterChg>
    </pc:docChg>
  </pc:docChgLst>
  <pc:docChgLst>
    <pc:chgData name="Angel Garcia" userId="f3749d6f184ffd9f" providerId="Windows Live" clId="Web-{C1BE2A73-A425-422C-921E-776E2AA07645}"/>
    <pc:docChg chg="modSld">
      <pc:chgData name="Angel Garcia" userId="f3749d6f184ffd9f" providerId="Windows Live" clId="Web-{C1BE2A73-A425-422C-921E-776E2AA07645}" dt="2020-09-28T19:33:02.548" v="5"/>
      <pc:docMkLst>
        <pc:docMk/>
      </pc:docMkLst>
      <pc:sldChg chg="addSp delSp">
        <pc:chgData name="Angel Garcia" userId="f3749d6f184ffd9f" providerId="Windows Live" clId="Web-{C1BE2A73-A425-422C-921E-776E2AA07645}" dt="2020-09-28T19:33:02.548" v="5"/>
        <pc:sldMkLst>
          <pc:docMk/>
          <pc:sldMk cId="1917610916" sldId="256"/>
        </pc:sldMkLst>
        <pc:spChg chg="add del">
          <ac:chgData name="Angel Garcia" userId="f3749d6f184ffd9f" providerId="Windows Live" clId="Web-{C1BE2A73-A425-422C-921E-776E2AA07645}" dt="2020-09-28T19:32:37.251" v="1"/>
          <ac:spMkLst>
            <pc:docMk/>
            <pc:sldMk cId="1917610916" sldId="256"/>
            <ac:spMk id="2" creationId="{70895552-6A50-4C31-8AD3-D56D91291C51}"/>
          </ac:spMkLst>
        </pc:spChg>
        <pc:spChg chg="add del">
          <ac:chgData name="Angel Garcia" userId="f3749d6f184ffd9f" providerId="Windows Live" clId="Web-{C1BE2A73-A425-422C-921E-776E2AA07645}" dt="2020-09-28T19:33:02.548" v="5"/>
          <ac:spMkLst>
            <pc:docMk/>
            <pc:sldMk cId="1917610916" sldId="256"/>
            <ac:spMk id="3" creationId="{545C5C80-54F1-4EF1-9596-B1BBF13E3226}"/>
          </ac:spMkLst>
        </pc:spChg>
        <pc:spChg chg="add del">
          <ac:chgData name="Angel Garcia" userId="f3749d6f184ffd9f" providerId="Windows Live" clId="Web-{C1BE2A73-A425-422C-921E-776E2AA07645}" dt="2020-09-28T19:32:55.892" v="4"/>
          <ac:spMkLst>
            <pc:docMk/>
            <pc:sldMk cId="1917610916" sldId="256"/>
            <ac:spMk id="6" creationId="{89087C95-B704-4CFD-AFA9-2C93B4F4164B}"/>
          </ac:spMkLst>
        </pc:spChg>
      </pc:sldChg>
    </pc:docChg>
  </pc:docChgLst>
  <pc:docChgLst>
    <pc:chgData name="Manuel Sánchez" userId="2180821b70765b11" providerId="LiveId" clId="{471DB6E6-553A-9F40-8B3D-19FA7F3E1161}"/>
    <pc:docChg chg="custSel addSld delSld modSld modMainMaster">
      <pc:chgData name="Manuel Sánchez" userId="2180821b70765b11" providerId="LiveId" clId="{471DB6E6-553A-9F40-8B3D-19FA7F3E1161}" dt="2020-03-30T08:02:52.850" v="10"/>
      <pc:docMkLst>
        <pc:docMk/>
      </pc:docMkLst>
      <pc:sldChg chg="del">
        <pc:chgData name="Manuel Sánchez" userId="2180821b70765b11" providerId="LiveId" clId="{471DB6E6-553A-9F40-8B3D-19FA7F3E1161}" dt="2020-03-30T08:02:48.906" v="9" actId="2696"/>
        <pc:sldMkLst>
          <pc:docMk/>
          <pc:sldMk cId="2837746868" sldId="284"/>
        </pc:sldMkLst>
      </pc:sldChg>
      <pc:sldChg chg="add">
        <pc:chgData name="Manuel Sánchez" userId="2180821b70765b11" providerId="LiveId" clId="{471DB6E6-553A-9F40-8B3D-19FA7F3E1161}" dt="2020-03-30T08:02:52.850" v="10"/>
        <pc:sldMkLst>
          <pc:docMk/>
          <pc:sldMk cId="4266071938" sldId="286"/>
        </pc:sldMkLst>
      </pc:sldChg>
      <pc:sldMasterChg chg="modSldLayout">
        <pc:chgData name="Manuel Sánchez" userId="2180821b70765b11" providerId="LiveId" clId="{471DB6E6-553A-9F40-8B3D-19FA7F3E1161}" dt="2020-03-30T08:02:32.667" v="8" actId="166"/>
        <pc:sldMasterMkLst>
          <pc:docMk/>
          <pc:sldMasterMk cId="3653831248" sldId="2147483648"/>
        </pc:sldMasterMkLst>
        <pc:sldLayoutChg chg="addSp delSp modSp">
          <pc:chgData name="Manuel Sánchez" userId="2180821b70765b11" providerId="LiveId" clId="{471DB6E6-553A-9F40-8B3D-19FA7F3E1161}" dt="2020-03-30T08:02:32.667" v="8" actId="166"/>
          <pc:sldLayoutMkLst>
            <pc:docMk/>
            <pc:sldMasterMk cId="3653831248" sldId="2147483648"/>
            <pc:sldLayoutMk cId="491318768" sldId="2147483662"/>
          </pc:sldLayoutMkLst>
          <pc:spChg chg="add del mod">
            <ac:chgData name="Manuel Sánchez" userId="2180821b70765b11" providerId="LiveId" clId="{471DB6E6-553A-9F40-8B3D-19FA7F3E1161}" dt="2020-03-30T08:01:12.428" v="2"/>
            <ac:spMkLst>
              <pc:docMk/>
              <pc:sldMasterMk cId="3653831248" sldId="2147483648"/>
              <pc:sldLayoutMk cId="491318768" sldId="2147483662"/>
              <ac:spMk id="2" creationId="{CCA71D7B-4E49-4745-81B9-1B06FDEB1BD3}"/>
            </ac:spMkLst>
          </pc:spChg>
          <pc:picChg chg="mod">
            <ac:chgData name="Manuel Sánchez" userId="2180821b70765b11" providerId="LiveId" clId="{471DB6E6-553A-9F40-8B3D-19FA7F3E1161}" dt="2020-03-30T08:02:32.667" v="8" actId="166"/>
            <ac:picMkLst>
              <pc:docMk/>
              <pc:sldMasterMk cId="3653831248" sldId="2147483648"/>
              <pc:sldLayoutMk cId="491318768" sldId="2147483662"/>
              <ac:picMk id="3" creationId="{0164656C-8E29-3140-B717-049857FE8D4E}"/>
            </ac:picMkLst>
          </pc:picChg>
          <pc:picChg chg="add mod">
            <ac:chgData name="Manuel Sánchez" userId="2180821b70765b11" providerId="LiveId" clId="{471DB6E6-553A-9F40-8B3D-19FA7F3E1161}" dt="2020-03-30T08:02:26.486" v="7" actId="1076"/>
            <ac:picMkLst>
              <pc:docMk/>
              <pc:sldMasterMk cId="3653831248" sldId="2147483648"/>
              <pc:sldLayoutMk cId="491318768" sldId="2147483662"/>
              <ac:picMk id="4" creationId="{7E6944C1-403E-A94C-B8C7-124168D62487}"/>
            </ac:picMkLst>
          </pc:picChg>
          <pc:picChg chg="del">
            <ac:chgData name="Manuel Sánchez" userId="2180821b70765b11" providerId="LiveId" clId="{471DB6E6-553A-9F40-8B3D-19FA7F3E1161}" dt="2020-03-30T08:02:19.412" v="5" actId="478"/>
            <ac:picMkLst>
              <pc:docMk/>
              <pc:sldMasterMk cId="3653831248" sldId="2147483648"/>
              <pc:sldLayoutMk cId="491318768" sldId="2147483662"/>
              <ac:picMk id="11" creationId="{61218873-AEF3-9748-A6F0-A3B1CE1F542B}"/>
            </ac:picMkLst>
          </pc:picChg>
        </pc:sldLayoutChg>
      </pc:sldMasterChg>
    </pc:docChg>
  </pc:docChgLst>
  <pc:docChgLst>
    <pc:chgData name="Manuel Sánchez" userId="2180821b70765b11" providerId="LiveId" clId="{A090A303-0798-4A8C-9D9D-7A7531BC32CE}"/>
    <pc:docChg chg="undo custSel addSld delSld modMainMaster">
      <pc:chgData name="Manuel Sánchez" userId="2180821b70765b11" providerId="LiveId" clId="{A090A303-0798-4A8C-9D9D-7A7531BC32CE}" dt="2022-09-30T20:30:36.970" v="88" actId="1076"/>
      <pc:docMkLst>
        <pc:docMk/>
      </pc:docMkLst>
      <pc:sldChg chg="del">
        <pc:chgData name="Manuel Sánchez" userId="2180821b70765b11" providerId="LiveId" clId="{A090A303-0798-4A8C-9D9D-7A7531BC32CE}" dt="2022-09-15T08:10:22.591" v="68" actId="47"/>
        <pc:sldMkLst>
          <pc:docMk/>
          <pc:sldMk cId="4175192338" sldId="297"/>
        </pc:sldMkLst>
      </pc:sldChg>
      <pc:sldChg chg="del">
        <pc:chgData name="Manuel Sánchez" userId="2180821b70765b11" providerId="LiveId" clId="{A090A303-0798-4A8C-9D9D-7A7531BC32CE}" dt="2022-09-15T08:10:24.274" v="69" actId="47"/>
        <pc:sldMkLst>
          <pc:docMk/>
          <pc:sldMk cId="2567791667" sldId="298"/>
        </pc:sldMkLst>
      </pc:sldChg>
      <pc:sldChg chg="new">
        <pc:chgData name="Manuel Sánchez" userId="2180821b70765b11" providerId="LiveId" clId="{A090A303-0798-4A8C-9D9D-7A7531BC32CE}" dt="2022-09-15T08:10:28.057" v="70" actId="680"/>
        <pc:sldMkLst>
          <pc:docMk/>
          <pc:sldMk cId="727124061" sldId="301"/>
        </pc:sldMkLst>
      </pc:sldChg>
      <pc:sldChg chg="new">
        <pc:chgData name="Manuel Sánchez" userId="2180821b70765b11" providerId="LiveId" clId="{A090A303-0798-4A8C-9D9D-7A7531BC32CE}" dt="2022-09-15T08:10:32.536" v="71" actId="680"/>
        <pc:sldMkLst>
          <pc:docMk/>
          <pc:sldMk cId="1485668992" sldId="302"/>
        </pc:sldMkLst>
      </pc:sldChg>
      <pc:sldMasterChg chg="delSldLayout modSldLayout">
        <pc:chgData name="Manuel Sánchez" userId="2180821b70765b11" providerId="LiveId" clId="{A090A303-0798-4A8C-9D9D-7A7531BC32CE}" dt="2022-09-30T20:30:36.970" v="88" actId="1076"/>
        <pc:sldMasterMkLst>
          <pc:docMk/>
          <pc:sldMasterMk cId="3653831248" sldId="2147483648"/>
        </pc:sldMasterMkLst>
        <pc:sldLayoutChg chg="del">
          <pc:chgData name="Manuel Sánchez" userId="2180821b70765b11" providerId="LiveId" clId="{A090A303-0798-4A8C-9D9D-7A7531BC32CE}" dt="2022-09-15T08:10:37.254" v="72" actId="2696"/>
          <pc:sldLayoutMkLst>
            <pc:docMk/>
            <pc:sldMasterMk cId="3653831248" sldId="2147483648"/>
            <pc:sldLayoutMk cId="2119518006" sldId="2147483667"/>
          </pc:sldLayoutMkLst>
        </pc:sldLayoutChg>
        <pc:sldLayoutChg chg="addSp delSp modSp mod">
          <pc:chgData name="Manuel Sánchez" userId="2180821b70765b11" providerId="LiveId" clId="{A090A303-0798-4A8C-9D9D-7A7531BC32CE}" dt="2022-09-30T20:30:36.970" v="88" actId="1076"/>
          <pc:sldLayoutMkLst>
            <pc:docMk/>
            <pc:sldMasterMk cId="3653831248" sldId="2147483648"/>
            <pc:sldLayoutMk cId="843855876" sldId="2147483669"/>
          </pc:sldLayoutMkLst>
          <pc:grpChg chg="add mod">
            <ac:chgData name="Manuel Sánchez" userId="2180821b70765b11" providerId="LiveId" clId="{A090A303-0798-4A8C-9D9D-7A7531BC32CE}" dt="2022-09-15T08:10:18.495" v="67" actId="1076"/>
            <ac:grpSpMkLst>
              <pc:docMk/>
              <pc:sldMasterMk cId="3653831248" sldId="2147483648"/>
              <pc:sldLayoutMk cId="843855876" sldId="2147483669"/>
              <ac:grpSpMk id="28" creationId="{E344AFA8-8CF9-FAC5-2694-E29D5E050671}"/>
            </ac:grpSpMkLst>
          </pc:grpChg>
          <pc:picChg chg="add mod">
            <ac:chgData name="Manuel Sánchez" userId="2180821b70765b11" providerId="LiveId" clId="{A090A303-0798-4A8C-9D9D-7A7531BC32CE}" dt="2022-09-30T20:30:36.970" v="88" actId="1076"/>
            <ac:picMkLst>
              <pc:docMk/>
              <pc:sldMasterMk cId="3653831248" sldId="2147483648"/>
              <pc:sldLayoutMk cId="843855876" sldId="2147483669"/>
              <ac:picMk id="3" creationId="{0D357D53-9CBB-EA89-D89D-214E1C18E4EF}"/>
            </ac:picMkLst>
          </pc:picChg>
          <pc:picChg chg="add del mod">
            <ac:chgData name="Manuel Sánchez" userId="2180821b70765b11" providerId="LiveId" clId="{A090A303-0798-4A8C-9D9D-7A7531BC32CE}" dt="2022-09-15T07:51:29.126" v="9" actId="478"/>
            <ac:picMkLst>
              <pc:docMk/>
              <pc:sldMasterMk cId="3653831248" sldId="2147483648"/>
              <pc:sldLayoutMk cId="843855876" sldId="2147483669"/>
              <ac:picMk id="3" creationId="{FD1583FC-50AA-6268-40B7-3AA758CC8E08}"/>
            </ac:picMkLst>
          </pc:picChg>
          <pc:picChg chg="add del mod">
            <ac:chgData name="Manuel Sánchez" userId="2180821b70765b11" providerId="LiveId" clId="{A090A303-0798-4A8C-9D9D-7A7531BC32CE}" dt="2022-09-15T07:52:59.866" v="13" actId="478"/>
            <ac:picMkLst>
              <pc:docMk/>
              <pc:sldMasterMk cId="3653831248" sldId="2147483648"/>
              <pc:sldLayoutMk cId="843855876" sldId="2147483669"/>
              <ac:picMk id="5" creationId="{45A9ED60-D0C1-D625-2184-2F63FEEB8B71}"/>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7" creationId="{1CAF709D-A7AA-569A-52F3-8F4BD7020D0E}"/>
            </ac:picMkLst>
          </pc:picChg>
          <pc:picChg chg="del">
            <ac:chgData name="Manuel Sánchez" userId="2180821b70765b11" providerId="LiveId" clId="{A090A303-0798-4A8C-9D9D-7A7531BC32CE}" dt="2022-09-15T07:51:11.249" v="1" actId="478"/>
            <ac:picMkLst>
              <pc:docMk/>
              <pc:sldMasterMk cId="3653831248" sldId="2147483648"/>
              <pc:sldLayoutMk cId="843855876" sldId="2147483669"/>
              <ac:picMk id="8" creationId="{9E7049CD-1000-A305-A999-1D58FD7A432C}"/>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9" creationId="{0A74C7F4-3B09-B7B4-A84B-0E575D788C2B}"/>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0" creationId="{49A9F938-86BB-88B1-3992-A987C948B844}"/>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1" creationId="{D4CC0AAE-5DF0-452C-0D23-97650E6E58FF}"/>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2" creationId="{7C0C6429-6932-37B4-3382-B4E09C21A4E9}"/>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3" creationId="{AABC56D1-8C51-34AE-51AA-7496C6D4CB51}"/>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4" creationId="{EA5B92A8-08D5-BDC6-D532-99F1459E5424}"/>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20" creationId="{312137B7-A8FB-55AF-60B3-0A73DB689E36}"/>
            </ac:picMkLst>
          </pc:picChg>
          <pc:picChg chg="add del mod">
            <ac:chgData name="Manuel Sánchez" userId="2180821b70765b11" providerId="LiveId" clId="{A090A303-0798-4A8C-9D9D-7A7531BC32CE}" dt="2022-09-15T08:07:40.003" v="17" actId="478"/>
            <ac:picMkLst>
              <pc:docMk/>
              <pc:sldMasterMk cId="3653831248" sldId="2147483648"/>
              <pc:sldLayoutMk cId="843855876" sldId="2147483669"/>
              <ac:picMk id="21" creationId="{638CEB9B-4462-82A4-5CD8-C373D7B9AE95}"/>
            </ac:picMkLst>
          </pc:picChg>
          <pc:picChg chg="add mod">
            <ac:chgData name="Manuel Sánchez" userId="2180821b70765b11" providerId="LiveId" clId="{A090A303-0798-4A8C-9D9D-7A7531BC32CE}" dt="2022-09-15T08:10:07.375" v="65" actId="164"/>
            <ac:picMkLst>
              <pc:docMk/>
              <pc:sldMasterMk cId="3653831248" sldId="2147483648"/>
              <pc:sldLayoutMk cId="843855876" sldId="2147483669"/>
              <ac:picMk id="23" creationId="{623D3110-0EFC-B623-AA8A-916CB1BA3F23}"/>
            </ac:picMkLst>
          </pc:picChg>
          <pc:picChg chg="add del mod">
            <ac:chgData name="Manuel Sánchez" userId="2180821b70765b11" providerId="LiveId" clId="{A090A303-0798-4A8C-9D9D-7A7531BC32CE}" dt="2022-09-15T08:08:43.176" v="54" actId="478"/>
            <ac:picMkLst>
              <pc:docMk/>
              <pc:sldMasterMk cId="3653831248" sldId="2147483648"/>
              <pc:sldLayoutMk cId="843855876" sldId="2147483669"/>
              <ac:picMk id="25" creationId="{844F2153-E44A-3701-291B-831F142240CE}"/>
            </ac:picMkLst>
          </pc:picChg>
          <pc:picChg chg="add mod">
            <ac:chgData name="Manuel Sánchez" userId="2180821b70765b11" providerId="LiveId" clId="{A090A303-0798-4A8C-9D9D-7A7531BC32CE}" dt="2022-09-15T08:10:07.375" v="65" actId="164"/>
            <ac:picMkLst>
              <pc:docMk/>
              <pc:sldMasterMk cId="3653831248" sldId="2147483648"/>
              <pc:sldLayoutMk cId="843855876" sldId="2147483669"/>
              <ac:picMk id="27" creationId="{D9AE7030-AE3A-7C6F-9BD8-1FB37C4E0A3E}"/>
            </ac:picMkLst>
          </pc:picChg>
        </pc:sldLayoutChg>
      </pc:sldMasterChg>
    </pc:docChg>
  </pc:docChgLst>
  <pc:docChgLst>
    <pc:chgData name="Manuel Sánchez" userId="2180821b70765b11" providerId="LiveId" clId="{158AF0A3-8DB6-476C-8E77-1CEE9001F297}"/>
    <pc:docChg chg="undo custSel addSld delSld modSld sldOrd addMainMaster delMainMaster modMainMaster">
      <pc:chgData name="Manuel Sánchez" userId="2180821b70765b11" providerId="LiveId" clId="{158AF0A3-8DB6-476C-8E77-1CEE9001F297}" dt="2022-08-04T10:23:23.478" v="584"/>
      <pc:docMkLst>
        <pc:docMk/>
      </pc:docMkLst>
      <pc:sldChg chg="setBg">
        <pc:chgData name="Manuel Sánchez" userId="2180821b70765b11" providerId="LiveId" clId="{158AF0A3-8DB6-476C-8E77-1CEE9001F297}" dt="2022-08-04T10:23:23.478" v="584"/>
        <pc:sldMkLst>
          <pc:docMk/>
          <pc:sldMk cId="3113111309" sldId="281"/>
        </pc:sldMkLst>
      </pc:sldChg>
      <pc:sldChg chg="addSp delSp modSp del mod">
        <pc:chgData name="Manuel Sánchez" userId="2180821b70765b11" providerId="LiveId" clId="{158AF0A3-8DB6-476C-8E77-1CEE9001F297}" dt="2022-08-04T09:54:54.237" v="315" actId="47"/>
        <pc:sldMkLst>
          <pc:docMk/>
          <pc:sldMk cId="3200906508" sldId="285"/>
        </pc:sldMkLst>
        <pc:spChg chg="mod">
          <ac:chgData name="Manuel Sánchez" userId="2180821b70765b11" providerId="LiveId" clId="{158AF0A3-8DB6-476C-8E77-1CEE9001F297}" dt="2022-08-03T08:58:50.548" v="158" actId="1076"/>
          <ac:spMkLst>
            <pc:docMk/>
            <pc:sldMk cId="3200906508" sldId="285"/>
            <ac:spMk id="3" creationId="{08B4A7D6-21D8-4A2C-86E4-CEFE8DD02180}"/>
          </ac:spMkLst>
        </pc:spChg>
        <pc:spChg chg="add mod">
          <ac:chgData name="Manuel Sánchez" userId="2180821b70765b11" providerId="LiveId" clId="{158AF0A3-8DB6-476C-8E77-1CEE9001F297}" dt="2022-08-03T09:03:00.045" v="258" actId="478"/>
          <ac:spMkLst>
            <pc:docMk/>
            <pc:sldMk cId="3200906508" sldId="285"/>
            <ac:spMk id="4" creationId="{F43F3F30-9E3E-6AA7-D83E-17ABC32E99F4}"/>
          </ac:spMkLst>
        </pc:spChg>
        <pc:spChg chg="del mod">
          <ac:chgData name="Manuel Sánchez" userId="2180821b70765b11" providerId="LiveId" clId="{158AF0A3-8DB6-476C-8E77-1CEE9001F297}" dt="2022-08-03T09:03:00.045" v="258" actId="478"/>
          <ac:spMkLst>
            <pc:docMk/>
            <pc:sldMk cId="3200906508" sldId="285"/>
            <ac:spMk id="5" creationId="{0F5D4E1C-BECE-4044-8955-F7990D60F576}"/>
          </ac:spMkLst>
        </pc:spChg>
      </pc:sldChg>
      <pc:sldChg chg="addSp delSp modSp">
        <pc:chgData name="Manuel Sánchez" userId="2180821b70765b11" providerId="LiveId" clId="{158AF0A3-8DB6-476C-8E77-1CEE9001F297}" dt="2022-08-03T09:04:29.088" v="267"/>
        <pc:sldMkLst>
          <pc:docMk/>
          <pc:sldMk cId="2691834477" sldId="287"/>
        </pc:sldMkLst>
        <pc:picChg chg="add del mod">
          <ac:chgData name="Manuel Sánchez" userId="2180821b70765b11" providerId="LiveId" clId="{158AF0A3-8DB6-476C-8E77-1CEE9001F297}" dt="2022-08-03T09:04:29.088" v="267"/>
          <ac:picMkLst>
            <pc:docMk/>
            <pc:sldMk cId="2691834477" sldId="287"/>
            <ac:picMk id="7" creationId="{9DFAA209-859D-72CF-44AD-B51D413A509B}"/>
          </ac:picMkLst>
        </pc:picChg>
      </pc:sldChg>
      <pc:sldChg chg="addSp delSp modSp del mod">
        <pc:chgData name="Manuel Sánchez" userId="2180821b70765b11" providerId="LiveId" clId="{158AF0A3-8DB6-476C-8E77-1CEE9001F297}" dt="2022-08-04T10:11:56.252" v="472" actId="47"/>
        <pc:sldMkLst>
          <pc:docMk/>
          <pc:sldMk cId="531957075" sldId="288"/>
        </pc:sldMkLst>
        <pc:spChg chg="add del mod">
          <ac:chgData name="Manuel Sánchez" userId="2180821b70765b11" providerId="LiveId" clId="{158AF0A3-8DB6-476C-8E77-1CEE9001F297}" dt="2022-08-03T09:01:17.305" v="198" actId="478"/>
          <ac:spMkLst>
            <pc:docMk/>
            <pc:sldMk cId="531957075" sldId="288"/>
            <ac:spMk id="2" creationId="{F5443666-7B67-85A2-DCFA-AA1BADD66C23}"/>
          </ac:spMkLst>
        </pc:spChg>
      </pc:sldChg>
      <pc:sldChg chg="del">
        <pc:chgData name="Manuel Sánchez" userId="2180821b70765b11" providerId="LiveId" clId="{158AF0A3-8DB6-476C-8E77-1CEE9001F297}" dt="2022-08-04T10:11:55.494" v="471" actId="47"/>
        <pc:sldMkLst>
          <pc:docMk/>
          <pc:sldMk cId="1264257249" sldId="289"/>
        </pc:sldMkLst>
      </pc:sldChg>
      <pc:sldChg chg="addSp delSp modSp new del mod setBg">
        <pc:chgData name="Manuel Sánchez" userId="2180821b70765b11" providerId="LiveId" clId="{158AF0A3-8DB6-476C-8E77-1CEE9001F297}" dt="2022-08-04T09:57:11.330" v="330" actId="47"/>
        <pc:sldMkLst>
          <pc:docMk/>
          <pc:sldMk cId="2451512177" sldId="294"/>
        </pc:sldMkLst>
        <pc:spChg chg="del">
          <ac:chgData name="Manuel Sánchez" userId="2180821b70765b11" providerId="LiveId" clId="{158AF0A3-8DB6-476C-8E77-1CEE9001F297}" dt="2022-08-03T08:46:04.189" v="7" actId="478"/>
          <ac:spMkLst>
            <pc:docMk/>
            <pc:sldMk cId="2451512177" sldId="294"/>
            <ac:spMk id="2" creationId="{BC79425B-CDFD-F4AC-AA9C-D1342038EAFD}"/>
          </ac:spMkLst>
        </pc:spChg>
        <pc:spChg chg="del">
          <ac:chgData name="Manuel Sánchez" userId="2180821b70765b11" providerId="LiveId" clId="{158AF0A3-8DB6-476C-8E77-1CEE9001F297}" dt="2022-08-03T08:46:04.189" v="7" actId="478"/>
          <ac:spMkLst>
            <pc:docMk/>
            <pc:sldMk cId="2451512177" sldId="294"/>
            <ac:spMk id="3" creationId="{1C11D30E-707D-6AF6-C7EB-657A317AE88A}"/>
          </ac:spMkLst>
        </pc:spChg>
        <pc:spChg chg="add del mod">
          <ac:chgData name="Manuel Sánchez" userId="2180821b70765b11" providerId="LiveId" clId="{158AF0A3-8DB6-476C-8E77-1CEE9001F297}" dt="2022-08-03T08:46:01.293" v="6"/>
          <ac:spMkLst>
            <pc:docMk/>
            <pc:sldMk cId="2451512177" sldId="294"/>
            <ac:spMk id="4" creationId="{1F75164D-5D24-1FE4-9A44-0211D1F230C2}"/>
          </ac:spMkLst>
        </pc:spChg>
        <pc:spChg chg="add del mod ord">
          <ac:chgData name="Manuel Sánchez" userId="2180821b70765b11" providerId="LiveId" clId="{158AF0A3-8DB6-476C-8E77-1CEE9001F297}" dt="2022-08-03T08:58:16.401" v="155" actId="478"/>
          <ac:spMkLst>
            <pc:docMk/>
            <pc:sldMk cId="2451512177" sldId="294"/>
            <ac:spMk id="5" creationId="{B09F164A-DD58-B636-412D-C6F1F12C9304}"/>
          </ac:spMkLst>
        </pc:spChg>
        <pc:spChg chg="add del mod">
          <ac:chgData name="Manuel Sánchez" userId="2180821b70765b11" providerId="LiveId" clId="{158AF0A3-8DB6-476C-8E77-1CEE9001F297}" dt="2022-08-03T08:58:20.833" v="156" actId="478"/>
          <ac:spMkLst>
            <pc:docMk/>
            <pc:sldMk cId="2451512177" sldId="294"/>
            <ac:spMk id="6" creationId="{8888D098-C7AD-9FE4-5B92-39BFC6C4471F}"/>
          </ac:spMkLst>
        </pc:spChg>
        <pc:spChg chg="add del mod">
          <ac:chgData name="Manuel Sánchez" userId="2180821b70765b11" providerId="LiveId" clId="{158AF0A3-8DB6-476C-8E77-1CEE9001F297}" dt="2022-08-03T08:48:47.098" v="57" actId="478"/>
          <ac:spMkLst>
            <pc:docMk/>
            <pc:sldMk cId="2451512177" sldId="294"/>
            <ac:spMk id="8" creationId="{6BF3A5BB-1A1B-A489-E668-069C5DEFDAB0}"/>
          </ac:spMkLst>
        </pc:spChg>
        <pc:spChg chg="add del mod">
          <ac:chgData name="Manuel Sánchez" userId="2180821b70765b11" providerId="LiveId" clId="{158AF0A3-8DB6-476C-8E77-1CEE9001F297}" dt="2022-08-03T08:48:47.098" v="57" actId="478"/>
          <ac:spMkLst>
            <pc:docMk/>
            <pc:sldMk cId="2451512177" sldId="294"/>
            <ac:spMk id="9" creationId="{27006B8A-158D-D593-C3FD-17D7E4DB2C19}"/>
          </ac:spMkLst>
        </pc:spChg>
        <pc:spChg chg="add del mod">
          <ac:chgData name="Manuel Sánchez" userId="2180821b70765b11" providerId="LiveId" clId="{158AF0A3-8DB6-476C-8E77-1CEE9001F297}" dt="2022-08-03T08:48:47.098" v="57" actId="478"/>
          <ac:spMkLst>
            <pc:docMk/>
            <pc:sldMk cId="2451512177" sldId="294"/>
            <ac:spMk id="10" creationId="{A9D8D7A3-DB5E-FAAD-C942-7C09DE2998D5}"/>
          </ac:spMkLst>
        </pc:spChg>
        <pc:spChg chg="add del mod">
          <ac:chgData name="Manuel Sánchez" userId="2180821b70765b11" providerId="LiveId" clId="{158AF0A3-8DB6-476C-8E77-1CEE9001F297}" dt="2022-08-03T08:48:47.098" v="57" actId="478"/>
          <ac:spMkLst>
            <pc:docMk/>
            <pc:sldMk cId="2451512177" sldId="294"/>
            <ac:spMk id="11" creationId="{4696E317-B571-3CA5-4295-2CCB70C358FF}"/>
          </ac:spMkLst>
        </pc:spChg>
        <pc:spChg chg="add del mod">
          <ac:chgData name="Manuel Sánchez" userId="2180821b70765b11" providerId="LiveId" clId="{158AF0A3-8DB6-476C-8E77-1CEE9001F297}" dt="2022-08-03T08:58:26.869" v="157" actId="478"/>
          <ac:spMkLst>
            <pc:docMk/>
            <pc:sldMk cId="2451512177" sldId="294"/>
            <ac:spMk id="13" creationId="{D1BBF4EC-63D8-0E43-FAF7-EC7E8F57F5BE}"/>
          </ac:spMkLst>
        </pc:spChg>
        <pc:spChg chg="add del mod">
          <ac:chgData name="Manuel Sánchez" userId="2180821b70765b11" providerId="LiveId" clId="{158AF0A3-8DB6-476C-8E77-1CEE9001F297}" dt="2022-08-03T08:49:54.822" v="80" actId="478"/>
          <ac:spMkLst>
            <pc:docMk/>
            <pc:sldMk cId="2451512177" sldId="294"/>
            <ac:spMk id="14" creationId="{0C5DA477-5C8B-1F83-3B6F-424E78CB2704}"/>
          </ac:spMkLst>
        </pc:spChg>
        <pc:spChg chg="add del mod">
          <ac:chgData name="Manuel Sánchez" userId="2180821b70765b11" providerId="LiveId" clId="{158AF0A3-8DB6-476C-8E77-1CEE9001F297}" dt="2022-08-03T08:58:20.833" v="156" actId="478"/>
          <ac:spMkLst>
            <pc:docMk/>
            <pc:sldMk cId="2451512177" sldId="294"/>
            <ac:spMk id="15" creationId="{AEF28A38-DE5F-05CC-C065-A40F2D1951A8}"/>
          </ac:spMkLst>
        </pc:spChg>
        <pc:spChg chg="add del mod">
          <ac:chgData name="Manuel Sánchez" userId="2180821b70765b11" providerId="LiveId" clId="{158AF0A3-8DB6-476C-8E77-1CEE9001F297}" dt="2022-08-03T08:58:26.869" v="157" actId="478"/>
          <ac:spMkLst>
            <pc:docMk/>
            <pc:sldMk cId="2451512177" sldId="294"/>
            <ac:spMk id="16" creationId="{738199D9-C83A-EB2B-1D9F-D330291544C6}"/>
          </ac:spMkLst>
        </pc:spChg>
        <pc:spChg chg="add mod">
          <ac:chgData name="Manuel Sánchez" userId="2180821b70765b11" providerId="LiveId" clId="{158AF0A3-8DB6-476C-8E77-1CEE9001F297}" dt="2022-08-04T09:53:55.474" v="311" actId="207"/>
          <ac:spMkLst>
            <pc:docMk/>
            <pc:sldMk cId="2451512177" sldId="294"/>
            <ac:spMk id="17" creationId="{88743F09-02C2-DD34-3EF9-940D9212E9B8}"/>
          </ac:spMkLst>
        </pc:spChg>
        <pc:spChg chg="add del mod">
          <ac:chgData name="Manuel Sánchez" userId="2180821b70765b11" providerId="LiveId" clId="{158AF0A3-8DB6-476C-8E77-1CEE9001F297}" dt="2022-08-03T08:58:20.833" v="156" actId="478"/>
          <ac:spMkLst>
            <pc:docMk/>
            <pc:sldMk cId="2451512177" sldId="294"/>
            <ac:spMk id="17" creationId="{F5C9D1F8-F864-E2AF-AB3B-7059D0490630}"/>
          </ac:spMkLst>
        </pc:spChg>
        <pc:spChg chg="add del mod">
          <ac:chgData name="Manuel Sánchez" userId="2180821b70765b11" providerId="LiveId" clId="{158AF0A3-8DB6-476C-8E77-1CEE9001F297}" dt="2022-08-03T08:58:26.869" v="157" actId="478"/>
          <ac:spMkLst>
            <pc:docMk/>
            <pc:sldMk cId="2451512177" sldId="294"/>
            <ac:spMk id="18" creationId="{32F400DF-0592-72AB-5A69-14531FA05A64}"/>
          </ac:spMkLst>
        </pc:spChg>
        <pc:spChg chg="add mod">
          <ac:chgData name="Manuel Sánchez" userId="2180821b70765b11" providerId="LiveId" clId="{158AF0A3-8DB6-476C-8E77-1CEE9001F297}" dt="2022-08-04T09:54:32.880" v="314" actId="1076"/>
          <ac:spMkLst>
            <pc:docMk/>
            <pc:sldMk cId="2451512177" sldId="294"/>
            <ac:spMk id="19" creationId="{0CED8EC8-FD3D-2CA6-B428-A86B7A47444A}"/>
          </ac:spMkLst>
        </pc:spChg>
        <pc:spChg chg="add del mod">
          <ac:chgData name="Manuel Sánchez" userId="2180821b70765b11" providerId="LiveId" clId="{158AF0A3-8DB6-476C-8E77-1CEE9001F297}" dt="2022-08-03T08:58:20.833" v="156" actId="478"/>
          <ac:spMkLst>
            <pc:docMk/>
            <pc:sldMk cId="2451512177" sldId="294"/>
            <ac:spMk id="19" creationId="{84C5578E-8D59-B230-F5C8-B750DD977F1E}"/>
          </ac:spMkLst>
        </pc:spChg>
        <pc:spChg chg="add del mod">
          <ac:chgData name="Manuel Sánchez" userId="2180821b70765b11" providerId="LiveId" clId="{158AF0A3-8DB6-476C-8E77-1CEE9001F297}" dt="2022-08-03T08:58:26.869" v="157" actId="478"/>
          <ac:spMkLst>
            <pc:docMk/>
            <pc:sldMk cId="2451512177" sldId="294"/>
            <ac:spMk id="20" creationId="{56FAEA3D-F38E-3061-0120-C84AE529A503}"/>
          </ac:spMkLst>
        </pc:spChg>
        <pc:spChg chg="add del mod">
          <ac:chgData name="Manuel Sánchez" userId="2180821b70765b11" providerId="LiveId" clId="{158AF0A3-8DB6-476C-8E77-1CEE9001F297}" dt="2022-08-03T08:58:20.833" v="156" actId="478"/>
          <ac:spMkLst>
            <pc:docMk/>
            <pc:sldMk cId="2451512177" sldId="294"/>
            <ac:spMk id="21" creationId="{CBDBACAF-CE26-873C-FA1E-E39A01DCBC11}"/>
          </ac:spMkLst>
        </pc:spChg>
        <pc:spChg chg="add del mod">
          <ac:chgData name="Manuel Sánchez" userId="2180821b70765b11" providerId="LiveId" clId="{158AF0A3-8DB6-476C-8E77-1CEE9001F297}" dt="2022-08-03T08:58:26.869" v="157" actId="478"/>
          <ac:spMkLst>
            <pc:docMk/>
            <pc:sldMk cId="2451512177" sldId="294"/>
            <ac:spMk id="22" creationId="{51F4B6CF-BBE7-D8FA-78B0-8DAA713DD731}"/>
          </ac:spMkLst>
        </pc:spChg>
        <pc:spChg chg="add del mod">
          <ac:chgData name="Manuel Sánchez" userId="2180821b70765b11" providerId="LiveId" clId="{158AF0A3-8DB6-476C-8E77-1CEE9001F297}" dt="2022-08-03T08:53:31.487" v="127" actId="478"/>
          <ac:spMkLst>
            <pc:docMk/>
            <pc:sldMk cId="2451512177" sldId="294"/>
            <ac:spMk id="23" creationId="{5A64384F-A461-912B-CDB3-D6A0BC3D3F49}"/>
          </ac:spMkLst>
        </pc:spChg>
        <pc:spChg chg="add del mod">
          <ac:chgData name="Manuel Sánchez" userId="2180821b70765b11" providerId="LiveId" clId="{158AF0A3-8DB6-476C-8E77-1CEE9001F297}" dt="2022-08-03T08:57:52.224" v="150" actId="478"/>
          <ac:spMkLst>
            <pc:docMk/>
            <pc:sldMk cId="2451512177" sldId="294"/>
            <ac:spMk id="24" creationId="{7B6710F8-EC06-BFD7-7916-8D745F0ADDBC}"/>
          </ac:spMkLst>
        </pc:spChg>
        <pc:spChg chg="add del mod">
          <ac:chgData name="Manuel Sánchez" userId="2180821b70765b11" providerId="LiveId" clId="{158AF0A3-8DB6-476C-8E77-1CEE9001F297}" dt="2022-08-03T08:54:37.195" v="130" actId="478"/>
          <ac:spMkLst>
            <pc:docMk/>
            <pc:sldMk cId="2451512177" sldId="294"/>
            <ac:spMk id="25" creationId="{00BAB0FC-7252-5891-05B3-F0BD2591F7D8}"/>
          </ac:spMkLst>
        </pc:spChg>
        <pc:spChg chg="add del mod">
          <ac:chgData name="Manuel Sánchez" userId="2180821b70765b11" providerId="LiveId" clId="{158AF0A3-8DB6-476C-8E77-1CEE9001F297}" dt="2022-08-03T08:58:14.246" v="154" actId="478"/>
          <ac:spMkLst>
            <pc:docMk/>
            <pc:sldMk cId="2451512177" sldId="294"/>
            <ac:spMk id="28" creationId="{8C9EED54-7E8A-6CCF-69D3-86F51343F6BD}"/>
          </ac:spMkLst>
        </pc:spChg>
        <pc:spChg chg="add del mod">
          <ac:chgData name="Manuel Sánchez" userId="2180821b70765b11" providerId="LiveId" clId="{158AF0A3-8DB6-476C-8E77-1CEE9001F297}" dt="2022-08-03T09:00:36.662" v="190" actId="478"/>
          <ac:spMkLst>
            <pc:docMk/>
            <pc:sldMk cId="2451512177" sldId="294"/>
            <ac:spMk id="29" creationId="{324939DA-526C-EF54-9FAD-8E26ADBC1F2C}"/>
          </ac:spMkLst>
        </pc:spChg>
        <pc:spChg chg="add del mod">
          <ac:chgData name="Manuel Sánchez" userId="2180821b70765b11" providerId="LiveId" clId="{158AF0A3-8DB6-476C-8E77-1CEE9001F297}" dt="2022-08-03T09:04:23.087" v="265" actId="478"/>
          <ac:spMkLst>
            <pc:docMk/>
            <pc:sldMk cId="2451512177" sldId="294"/>
            <ac:spMk id="32" creationId="{C06B284E-DC28-262C-DB02-04E734E0BB42}"/>
          </ac:spMkLst>
        </pc:spChg>
        <pc:spChg chg="add mod">
          <ac:chgData name="Manuel Sánchez" userId="2180821b70765b11" providerId="LiveId" clId="{158AF0A3-8DB6-476C-8E77-1CEE9001F297}" dt="2022-08-03T09:02:17.888" v="253" actId="1037"/>
          <ac:spMkLst>
            <pc:docMk/>
            <pc:sldMk cId="2451512177" sldId="294"/>
            <ac:spMk id="35" creationId="{E72E92CE-DA19-B9C6-621E-84BAFB0DAC27}"/>
          </ac:spMkLst>
        </pc:spChg>
        <pc:spChg chg="add del">
          <ac:chgData name="Manuel Sánchez" userId="2180821b70765b11" providerId="LiveId" clId="{158AF0A3-8DB6-476C-8E77-1CEE9001F297}" dt="2022-08-03T09:00:29.205" v="188" actId="26606"/>
          <ac:spMkLst>
            <pc:docMk/>
            <pc:sldMk cId="2451512177" sldId="294"/>
            <ac:spMk id="36" creationId="{9B7AD9F6-8CE7-4299-8FC6-328F4DCD3FF9}"/>
          </ac:spMkLst>
        </pc:spChg>
        <pc:spChg chg="add mod">
          <ac:chgData name="Manuel Sánchez" userId="2180821b70765b11" providerId="LiveId" clId="{158AF0A3-8DB6-476C-8E77-1CEE9001F297}" dt="2022-08-03T09:02:17.888" v="253" actId="1037"/>
          <ac:spMkLst>
            <pc:docMk/>
            <pc:sldMk cId="2451512177" sldId="294"/>
            <ac:spMk id="37" creationId="{1D01C794-DF78-B387-90B0-5DCD0FFBD2E9}"/>
          </ac:spMkLst>
        </pc:spChg>
        <pc:spChg chg="add del">
          <ac:chgData name="Manuel Sánchez" userId="2180821b70765b11" providerId="LiveId" clId="{158AF0A3-8DB6-476C-8E77-1CEE9001F297}" dt="2022-08-03T09:00:29.205" v="188" actId="26606"/>
          <ac:spMkLst>
            <pc:docMk/>
            <pc:sldMk cId="2451512177" sldId="294"/>
            <ac:spMk id="38" creationId="{F49775AF-8896-43EE-92C6-83497D6DC56F}"/>
          </ac:spMkLst>
        </pc:spChg>
        <pc:spChg chg="add mod">
          <ac:chgData name="Manuel Sánchez" userId="2180821b70765b11" providerId="LiveId" clId="{158AF0A3-8DB6-476C-8E77-1CEE9001F297}" dt="2022-08-03T09:02:17.888" v="253" actId="1037"/>
          <ac:spMkLst>
            <pc:docMk/>
            <pc:sldMk cId="2451512177" sldId="294"/>
            <ac:spMk id="39" creationId="{E1D9BEA6-E030-DF8C-B641-F133D9BFF510}"/>
          </ac:spMkLst>
        </pc:spChg>
        <pc:spChg chg="add">
          <ac:chgData name="Manuel Sánchez" userId="2180821b70765b11" providerId="LiveId" clId="{158AF0A3-8DB6-476C-8E77-1CEE9001F297}" dt="2022-08-03T09:00:29.207" v="189" actId="26606"/>
          <ac:spMkLst>
            <pc:docMk/>
            <pc:sldMk cId="2451512177" sldId="294"/>
            <ac:spMk id="40" creationId="{06DA9DF9-31F7-4056-B42E-878CC92417B8}"/>
          </ac:spMkLst>
        </pc:spChg>
        <pc:spChg chg="add mod">
          <ac:chgData name="Manuel Sánchez" userId="2180821b70765b11" providerId="LiveId" clId="{158AF0A3-8DB6-476C-8E77-1CEE9001F297}" dt="2022-08-03T09:02:24.789" v="254" actId="14100"/>
          <ac:spMkLst>
            <pc:docMk/>
            <pc:sldMk cId="2451512177" sldId="294"/>
            <ac:spMk id="41" creationId="{D4ABA56E-34CF-4AB3-8F84-BEC0B4227160}"/>
          </ac:spMkLst>
        </pc:spChg>
        <pc:spChg chg="add mod">
          <ac:chgData name="Manuel Sánchez" userId="2180821b70765b11" providerId="LiveId" clId="{158AF0A3-8DB6-476C-8E77-1CEE9001F297}" dt="2022-08-03T09:02:17.888" v="253" actId="1037"/>
          <ac:spMkLst>
            <pc:docMk/>
            <pc:sldMk cId="2451512177" sldId="294"/>
            <ac:spMk id="42" creationId="{D0FC89AA-B8E3-F83E-675D-1DA3E5E76E93}"/>
          </ac:spMkLst>
        </pc:spChg>
        <pc:spChg chg="add mod">
          <ac:chgData name="Manuel Sánchez" userId="2180821b70765b11" providerId="LiveId" clId="{158AF0A3-8DB6-476C-8E77-1CEE9001F297}" dt="2022-08-03T09:02:29.133" v="255" actId="14100"/>
          <ac:spMkLst>
            <pc:docMk/>
            <pc:sldMk cId="2451512177" sldId="294"/>
            <ac:spMk id="43" creationId="{915E4681-7B8A-5C4E-1044-27B9CC8F6A7D}"/>
          </ac:spMkLst>
        </pc:spChg>
        <pc:spChg chg="add mod">
          <ac:chgData name="Manuel Sánchez" userId="2180821b70765b11" providerId="LiveId" clId="{158AF0A3-8DB6-476C-8E77-1CEE9001F297}" dt="2022-08-03T09:02:17.888" v="253" actId="1037"/>
          <ac:spMkLst>
            <pc:docMk/>
            <pc:sldMk cId="2451512177" sldId="294"/>
            <ac:spMk id="44" creationId="{97A1A3D3-D817-1489-AC25-DCEB9649AC64}"/>
          </ac:spMkLst>
        </pc:spChg>
        <pc:spChg chg="add mod">
          <ac:chgData name="Manuel Sánchez" userId="2180821b70765b11" providerId="LiveId" clId="{158AF0A3-8DB6-476C-8E77-1CEE9001F297}" dt="2022-08-03T09:02:31.639" v="256" actId="14100"/>
          <ac:spMkLst>
            <pc:docMk/>
            <pc:sldMk cId="2451512177" sldId="294"/>
            <ac:spMk id="45" creationId="{794B0EE8-D3E5-57A5-7BA1-01CAE6F07B1D}"/>
          </ac:spMkLst>
        </pc:spChg>
        <pc:spChg chg="add mod">
          <ac:chgData name="Manuel Sánchez" userId="2180821b70765b11" providerId="LiveId" clId="{158AF0A3-8DB6-476C-8E77-1CEE9001F297}" dt="2022-08-03T09:02:17.888" v="253" actId="1037"/>
          <ac:spMkLst>
            <pc:docMk/>
            <pc:sldMk cId="2451512177" sldId="294"/>
            <ac:spMk id="46" creationId="{58E49ACF-7E5D-81FC-1E4E-A0D8A7451A07}"/>
          </ac:spMkLst>
        </pc:spChg>
        <pc:spChg chg="add mod">
          <ac:chgData name="Manuel Sánchez" userId="2180821b70765b11" providerId="LiveId" clId="{158AF0A3-8DB6-476C-8E77-1CEE9001F297}" dt="2022-08-03T09:02:33.775" v="257" actId="14100"/>
          <ac:spMkLst>
            <pc:docMk/>
            <pc:sldMk cId="2451512177" sldId="294"/>
            <ac:spMk id="47" creationId="{9A5A38E1-74D6-D47C-B2E2-1A28537874B3}"/>
          </ac:spMkLst>
        </pc:spChg>
        <pc:spChg chg="add mod">
          <ac:chgData name="Manuel Sánchez" userId="2180821b70765b11" providerId="LiveId" clId="{158AF0A3-8DB6-476C-8E77-1CEE9001F297}" dt="2022-08-03T09:00:45.220" v="191"/>
          <ac:spMkLst>
            <pc:docMk/>
            <pc:sldMk cId="2451512177" sldId="294"/>
            <ac:spMk id="48" creationId="{40F5A16D-639B-8EBF-140D-F5DD1856EDD8}"/>
          </ac:spMkLst>
        </pc:spChg>
        <pc:spChg chg="add mod">
          <ac:chgData name="Manuel Sánchez" userId="2180821b70765b11" providerId="LiveId" clId="{158AF0A3-8DB6-476C-8E77-1CEE9001F297}" dt="2022-08-03T09:05:05.756" v="279" actId="1076"/>
          <ac:spMkLst>
            <pc:docMk/>
            <pc:sldMk cId="2451512177" sldId="294"/>
            <ac:spMk id="49" creationId="{2BF6A7C5-AF68-6207-468E-A865282EA73A}"/>
          </ac:spMkLst>
        </pc:spChg>
        <pc:spChg chg="add mod">
          <ac:chgData name="Manuel Sánchez" userId="2180821b70765b11" providerId="LiveId" clId="{158AF0A3-8DB6-476C-8E77-1CEE9001F297}" dt="2022-08-03T09:04:53.167" v="274" actId="1076"/>
          <ac:spMkLst>
            <pc:docMk/>
            <pc:sldMk cId="2451512177" sldId="294"/>
            <ac:spMk id="50" creationId="{3D53E0A8-7C5D-EA16-2850-C2E26844CCB7}"/>
          </ac:spMkLst>
        </pc:spChg>
        <pc:picChg chg="add del mod">
          <ac:chgData name="Manuel Sánchez" userId="2180821b70765b11" providerId="LiveId" clId="{158AF0A3-8DB6-476C-8E77-1CEE9001F297}" dt="2022-08-03T08:48:16.164" v="50" actId="478"/>
          <ac:picMkLst>
            <pc:docMk/>
            <pc:sldMk cId="2451512177" sldId="294"/>
            <ac:picMk id="7" creationId="{A32645F8-A660-31A7-525E-F58CE421EB75}"/>
          </ac:picMkLst>
        </pc:picChg>
        <pc:picChg chg="add mod">
          <ac:chgData name="Manuel Sánchez" userId="2180821b70765b11" providerId="LiveId" clId="{158AF0A3-8DB6-476C-8E77-1CEE9001F297}" dt="2022-08-04T09:54:32.880" v="314" actId="1076"/>
          <ac:picMkLst>
            <pc:docMk/>
            <pc:sldMk cId="2451512177" sldId="294"/>
            <ac:picMk id="18" creationId="{17D8F34E-5E1C-D748-8D6A-3534875CE353}"/>
          </ac:picMkLst>
        </pc:picChg>
        <pc:picChg chg="add del mod modCrop">
          <ac:chgData name="Manuel Sánchez" userId="2180821b70765b11" providerId="LiveId" clId="{158AF0A3-8DB6-476C-8E77-1CEE9001F297}" dt="2022-08-03T08:58:57.315" v="161" actId="478"/>
          <ac:picMkLst>
            <pc:docMk/>
            <pc:sldMk cId="2451512177" sldId="294"/>
            <ac:picMk id="27" creationId="{D60448A9-542A-85B3-F7C5-4F4A7EC7D530}"/>
          </ac:picMkLst>
        </pc:picChg>
        <pc:picChg chg="add mod ord">
          <ac:chgData name="Manuel Sánchez" userId="2180821b70765b11" providerId="LiveId" clId="{158AF0A3-8DB6-476C-8E77-1CEE9001F297}" dt="2022-08-03T09:03:44.902" v="260" actId="166"/>
          <ac:picMkLst>
            <pc:docMk/>
            <pc:sldMk cId="2451512177" sldId="294"/>
            <ac:picMk id="31" creationId="{2665CD00-6EE2-3F3C-49D5-9BBB11824F4E}"/>
          </ac:picMkLst>
        </pc:picChg>
        <pc:picChg chg="add del mod">
          <ac:chgData name="Manuel Sánchez" userId="2180821b70765b11" providerId="LiveId" clId="{158AF0A3-8DB6-476C-8E77-1CEE9001F297}" dt="2022-08-03T09:05:13.524" v="283" actId="478"/>
          <ac:picMkLst>
            <pc:docMk/>
            <pc:sldMk cId="2451512177" sldId="294"/>
            <ac:picMk id="51" creationId="{855A51A5-FEA8-32D5-7872-466B250C74F2}"/>
          </ac:picMkLst>
        </pc:picChg>
      </pc:sldChg>
      <pc:sldChg chg="addSp delSp modSp new mod">
        <pc:chgData name="Manuel Sánchez" userId="2180821b70765b11" providerId="LiveId" clId="{158AF0A3-8DB6-476C-8E77-1CEE9001F297}" dt="2022-08-04T09:56:55.673" v="329" actId="478"/>
        <pc:sldMkLst>
          <pc:docMk/>
          <pc:sldMk cId="1189647222" sldId="295"/>
        </pc:sldMkLst>
        <pc:spChg chg="add del mod">
          <ac:chgData name="Manuel Sánchez" userId="2180821b70765b11" providerId="LiveId" clId="{158AF0A3-8DB6-476C-8E77-1CEE9001F297}" dt="2022-08-04T09:56:46.343" v="323"/>
          <ac:spMkLst>
            <pc:docMk/>
            <pc:sldMk cId="1189647222" sldId="295"/>
            <ac:spMk id="2" creationId="{E7CF6970-A639-4E68-0D49-566D0636F2D2}"/>
          </ac:spMkLst>
        </pc:spChg>
        <pc:spChg chg="add del mod">
          <ac:chgData name="Manuel Sánchez" userId="2180821b70765b11" providerId="LiveId" clId="{158AF0A3-8DB6-476C-8E77-1CEE9001F297}" dt="2022-08-04T09:56:46.343" v="323"/>
          <ac:spMkLst>
            <pc:docMk/>
            <pc:sldMk cId="1189647222" sldId="295"/>
            <ac:spMk id="3" creationId="{98731281-9D07-C4E6-574B-EF606562972F}"/>
          </ac:spMkLst>
        </pc:spChg>
        <pc:spChg chg="add del mod">
          <ac:chgData name="Manuel Sánchez" userId="2180821b70765b11" providerId="LiveId" clId="{158AF0A3-8DB6-476C-8E77-1CEE9001F297}" dt="2022-08-04T09:56:46.343" v="323"/>
          <ac:spMkLst>
            <pc:docMk/>
            <pc:sldMk cId="1189647222" sldId="295"/>
            <ac:spMk id="4" creationId="{F90F16AF-A4BE-4598-70DB-45AAFDA9671D}"/>
          </ac:spMkLst>
        </pc:spChg>
        <pc:spChg chg="add del mod">
          <ac:chgData name="Manuel Sánchez" userId="2180821b70765b11" providerId="LiveId" clId="{158AF0A3-8DB6-476C-8E77-1CEE9001F297}" dt="2022-08-04T09:56:46.343" v="323"/>
          <ac:spMkLst>
            <pc:docMk/>
            <pc:sldMk cId="1189647222" sldId="295"/>
            <ac:spMk id="5" creationId="{0F56DE22-6F08-6C52-8580-214A6F6A4A9D}"/>
          </ac:spMkLst>
        </pc:spChg>
        <pc:spChg chg="add del mod">
          <ac:chgData name="Manuel Sánchez" userId="2180821b70765b11" providerId="LiveId" clId="{158AF0A3-8DB6-476C-8E77-1CEE9001F297}" dt="2022-08-04T09:56:46.343" v="323"/>
          <ac:spMkLst>
            <pc:docMk/>
            <pc:sldMk cId="1189647222" sldId="295"/>
            <ac:spMk id="6" creationId="{E043D747-20E1-8C62-DA0D-B6C2A4D3DE0F}"/>
          </ac:spMkLst>
        </pc:spChg>
        <pc:spChg chg="add del mod">
          <ac:chgData name="Manuel Sánchez" userId="2180821b70765b11" providerId="LiveId" clId="{158AF0A3-8DB6-476C-8E77-1CEE9001F297}" dt="2022-08-04T09:56:46.343" v="323"/>
          <ac:spMkLst>
            <pc:docMk/>
            <pc:sldMk cId="1189647222" sldId="295"/>
            <ac:spMk id="7" creationId="{B621CE03-E3B2-D4BD-0B3A-67334033F61F}"/>
          </ac:spMkLst>
        </pc:spChg>
        <pc:spChg chg="add del mod">
          <ac:chgData name="Manuel Sánchez" userId="2180821b70765b11" providerId="LiveId" clId="{158AF0A3-8DB6-476C-8E77-1CEE9001F297}" dt="2022-08-04T09:56:46.343" v="323"/>
          <ac:spMkLst>
            <pc:docMk/>
            <pc:sldMk cId="1189647222" sldId="295"/>
            <ac:spMk id="8" creationId="{E149B643-CCC6-589F-ADD8-7889BF9A4A6F}"/>
          </ac:spMkLst>
        </pc:spChg>
        <pc:spChg chg="add del mod">
          <ac:chgData name="Manuel Sánchez" userId="2180821b70765b11" providerId="LiveId" clId="{158AF0A3-8DB6-476C-8E77-1CEE9001F297}" dt="2022-08-04T09:56:46.343" v="323"/>
          <ac:spMkLst>
            <pc:docMk/>
            <pc:sldMk cId="1189647222" sldId="295"/>
            <ac:spMk id="9" creationId="{6205766B-DB68-CE65-2F83-CA8C0A3B303E}"/>
          </ac:spMkLst>
        </pc:spChg>
        <pc:spChg chg="add del mod">
          <ac:chgData name="Manuel Sánchez" userId="2180821b70765b11" providerId="LiveId" clId="{158AF0A3-8DB6-476C-8E77-1CEE9001F297}" dt="2022-08-04T09:56:46.343" v="323"/>
          <ac:spMkLst>
            <pc:docMk/>
            <pc:sldMk cId="1189647222" sldId="295"/>
            <ac:spMk id="10" creationId="{A4DE5971-311F-0DFD-9473-55EBE188A9C4}"/>
          </ac:spMkLst>
        </pc:spChg>
        <pc:spChg chg="add del mod">
          <ac:chgData name="Manuel Sánchez" userId="2180821b70765b11" providerId="LiveId" clId="{158AF0A3-8DB6-476C-8E77-1CEE9001F297}" dt="2022-08-04T09:56:46.343" v="323"/>
          <ac:spMkLst>
            <pc:docMk/>
            <pc:sldMk cId="1189647222" sldId="295"/>
            <ac:spMk id="11" creationId="{84D896AD-9D95-5E29-D97D-DBDFED0D0C16}"/>
          </ac:spMkLst>
        </pc:spChg>
        <pc:spChg chg="add del mod">
          <ac:chgData name="Manuel Sánchez" userId="2180821b70765b11" providerId="LiveId" clId="{158AF0A3-8DB6-476C-8E77-1CEE9001F297}" dt="2022-08-04T09:56:46.343" v="323"/>
          <ac:spMkLst>
            <pc:docMk/>
            <pc:sldMk cId="1189647222" sldId="295"/>
            <ac:spMk id="12" creationId="{826AE920-D65C-0997-6535-1C23B32EA155}"/>
          </ac:spMkLst>
        </pc:spChg>
        <pc:spChg chg="add del mod">
          <ac:chgData name="Manuel Sánchez" userId="2180821b70765b11" providerId="LiveId" clId="{158AF0A3-8DB6-476C-8E77-1CEE9001F297}" dt="2022-08-04T09:56:46.343" v="323"/>
          <ac:spMkLst>
            <pc:docMk/>
            <pc:sldMk cId="1189647222" sldId="295"/>
            <ac:spMk id="13" creationId="{B7C4E976-5CF9-B7B7-BC20-21D8DCFAA0D5}"/>
          </ac:spMkLst>
        </pc:spChg>
        <pc:spChg chg="add del mod">
          <ac:chgData name="Manuel Sánchez" userId="2180821b70765b11" providerId="LiveId" clId="{158AF0A3-8DB6-476C-8E77-1CEE9001F297}" dt="2022-08-04T09:56:46.343" v="323"/>
          <ac:spMkLst>
            <pc:docMk/>
            <pc:sldMk cId="1189647222" sldId="295"/>
            <ac:spMk id="14" creationId="{7A8EEFD4-FFE9-D6CD-07F8-47A91E568F54}"/>
          </ac:spMkLst>
        </pc:spChg>
        <pc:spChg chg="add mod">
          <ac:chgData name="Manuel Sánchez" userId="2180821b70765b11" providerId="LiveId" clId="{158AF0A3-8DB6-476C-8E77-1CEE9001F297}" dt="2022-08-04T09:56:49.253" v="326" actId="1076"/>
          <ac:spMkLst>
            <pc:docMk/>
            <pc:sldMk cId="1189647222" sldId="295"/>
            <ac:spMk id="15" creationId="{FF09319D-0C10-8077-2C01-754A7796FEEC}"/>
          </ac:spMkLst>
        </pc:spChg>
        <pc:spChg chg="add mod">
          <ac:chgData name="Manuel Sánchez" userId="2180821b70765b11" providerId="LiveId" clId="{158AF0A3-8DB6-476C-8E77-1CEE9001F297}" dt="2022-08-04T09:56:49.253" v="326" actId="1076"/>
          <ac:spMkLst>
            <pc:docMk/>
            <pc:sldMk cId="1189647222" sldId="295"/>
            <ac:spMk id="16" creationId="{BBDBA90A-14F2-0A5C-2CE8-7430148BB800}"/>
          </ac:spMkLst>
        </pc:spChg>
        <pc:spChg chg="add mod">
          <ac:chgData name="Manuel Sánchez" userId="2180821b70765b11" providerId="LiveId" clId="{158AF0A3-8DB6-476C-8E77-1CEE9001F297}" dt="2022-08-04T09:56:49.253" v="326" actId="1076"/>
          <ac:spMkLst>
            <pc:docMk/>
            <pc:sldMk cId="1189647222" sldId="295"/>
            <ac:spMk id="17" creationId="{B84CBB56-B107-91D6-4A83-FD74D1200B18}"/>
          </ac:spMkLst>
        </pc:spChg>
        <pc:spChg chg="add mod">
          <ac:chgData name="Manuel Sánchez" userId="2180821b70765b11" providerId="LiveId" clId="{158AF0A3-8DB6-476C-8E77-1CEE9001F297}" dt="2022-08-04T09:56:49.253" v="326" actId="1076"/>
          <ac:spMkLst>
            <pc:docMk/>
            <pc:sldMk cId="1189647222" sldId="295"/>
            <ac:spMk id="18" creationId="{C01B2DBA-7213-CD73-DA94-FE5EBB85A37E}"/>
          </ac:spMkLst>
        </pc:spChg>
        <pc:spChg chg="add mod">
          <ac:chgData name="Manuel Sánchez" userId="2180821b70765b11" providerId="LiveId" clId="{158AF0A3-8DB6-476C-8E77-1CEE9001F297}" dt="2022-08-04T09:56:49.253" v="326" actId="1076"/>
          <ac:spMkLst>
            <pc:docMk/>
            <pc:sldMk cId="1189647222" sldId="295"/>
            <ac:spMk id="19" creationId="{72E37926-BA6B-26BB-817A-91A9AD3D4187}"/>
          </ac:spMkLst>
        </pc:spChg>
        <pc:spChg chg="add mod">
          <ac:chgData name="Manuel Sánchez" userId="2180821b70765b11" providerId="LiveId" clId="{158AF0A3-8DB6-476C-8E77-1CEE9001F297}" dt="2022-08-04T09:56:49.253" v="326" actId="1076"/>
          <ac:spMkLst>
            <pc:docMk/>
            <pc:sldMk cId="1189647222" sldId="295"/>
            <ac:spMk id="20" creationId="{4136CB80-3454-5F63-5B4A-D9575F7695C5}"/>
          </ac:spMkLst>
        </pc:spChg>
        <pc:spChg chg="add mod">
          <ac:chgData name="Manuel Sánchez" userId="2180821b70765b11" providerId="LiveId" clId="{158AF0A3-8DB6-476C-8E77-1CEE9001F297}" dt="2022-08-04T09:56:49.253" v="326" actId="1076"/>
          <ac:spMkLst>
            <pc:docMk/>
            <pc:sldMk cId="1189647222" sldId="295"/>
            <ac:spMk id="21" creationId="{7B7B854F-9580-7F6F-CD78-7C6744769A9D}"/>
          </ac:spMkLst>
        </pc:spChg>
        <pc:spChg chg="add mod">
          <ac:chgData name="Manuel Sánchez" userId="2180821b70765b11" providerId="LiveId" clId="{158AF0A3-8DB6-476C-8E77-1CEE9001F297}" dt="2022-08-04T09:56:49.253" v="326" actId="1076"/>
          <ac:spMkLst>
            <pc:docMk/>
            <pc:sldMk cId="1189647222" sldId="295"/>
            <ac:spMk id="22" creationId="{D3B54DF2-182D-BB30-168B-970340211356}"/>
          </ac:spMkLst>
        </pc:spChg>
        <pc:spChg chg="add mod">
          <ac:chgData name="Manuel Sánchez" userId="2180821b70765b11" providerId="LiveId" clId="{158AF0A3-8DB6-476C-8E77-1CEE9001F297}" dt="2022-08-04T09:56:49.253" v="326" actId="1076"/>
          <ac:spMkLst>
            <pc:docMk/>
            <pc:sldMk cId="1189647222" sldId="295"/>
            <ac:spMk id="23" creationId="{D62AFA64-6546-A2C5-BFE8-E7CB6F19DD20}"/>
          </ac:spMkLst>
        </pc:spChg>
        <pc:spChg chg="add mod">
          <ac:chgData name="Manuel Sánchez" userId="2180821b70765b11" providerId="LiveId" clId="{158AF0A3-8DB6-476C-8E77-1CEE9001F297}" dt="2022-08-04T09:56:49.253" v="326" actId="1076"/>
          <ac:spMkLst>
            <pc:docMk/>
            <pc:sldMk cId="1189647222" sldId="295"/>
            <ac:spMk id="24" creationId="{379B2CE8-C4E3-7FC7-A70D-D97B4627D4E5}"/>
          </ac:spMkLst>
        </pc:spChg>
        <pc:spChg chg="add del mod">
          <ac:chgData name="Manuel Sánchez" userId="2180821b70765b11" providerId="LiveId" clId="{158AF0A3-8DB6-476C-8E77-1CEE9001F297}" dt="2022-08-04T09:56:55.673" v="329" actId="478"/>
          <ac:spMkLst>
            <pc:docMk/>
            <pc:sldMk cId="1189647222" sldId="295"/>
            <ac:spMk id="25" creationId="{611D73CD-1A97-F01D-BA57-C5D6F75916AA}"/>
          </ac:spMkLst>
        </pc:spChg>
        <pc:spChg chg="add del mod">
          <ac:chgData name="Manuel Sánchez" userId="2180821b70765b11" providerId="LiveId" clId="{158AF0A3-8DB6-476C-8E77-1CEE9001F297}" dt="2022-08-04T09:56:53.328" v="328" actId="478"/>
          <ac:spMkLst>
            <pc:docMk/>
            <pc:sldMk cId="1189647222" sldId="295"/>
            <ac:spMk id="26" creationId="{4D669A35-12EA-035F-16C5-13F3AA460BF3}"/>
          </ac:spMkLst>
        </pc:spChg>
        <pc:spChg chg="add mod">
          <ac:chgData name="Manuel Sánchez" userId="2180821b70765b11" providerId="LiveId" clId="{158AF0A3-8DB6-476C-8E77-1CEE9001F297}" dt="2022-08-04T09:56:49.253" v="326" actId="1076"/>
          <ac:spMkLst>
            <pc:docMk/>
            <pc:sldMk cId="1189647222" sldId="295"/>
            <ac:spMk id="27" creationId="{2BD6193F-7280-4508-345F-837A73040F99}"/>
          </ac:spMkLst>
        </pc:spChg>
      </pc:sldChg>
      <pc:sldChg chg="new del">
        <pc:chgData name="Manuel Sánchez" userId="2180821b70765b11" providerId="LiveId" clId="{158AF0A3-8DB6-476C-8E77-1CEE9001F297}" dt="2022-08-04T09:55:52.768" v="319" actId="47"/>
        <pc:sldMkLst>
          <pc:docMk/>
          <pc:sldMk cId="4000606465" sldId="295"/>
        </pc:sldMkLst>
      </pc:sldChg>
      <pc:sldChg chg="addSp modSp add del">
        <pc:chgData name="Manuel Sánchez" userId="2180821b70765b11" providerId="LiveId" clId="{158AF0A3-8DB6-476C-8E77-1CEE9001F297}" dt="2022-08-03T09:01:14.301" v="197" actId="47"/>
        <pc:sldMkLst>
          <pc:docMk/>
          <pc:sldMk cId="4175491740" sldId="295"/>
        </pc:sldMkLst>
        <pc:spChg chg="add mod">
          <ac:chgData name="Manuel Sánchez" userId="2180821b70765b11" providerId="LiveId" clId="{158AF0A3-8DB6-476C-8E77-1CEE9001F297}" dt="2022-08-03T08:58:12.419" v="153"/>
          <ac:spMkLst>
            <pc:docMk/>
            <pc:sldMk cId="4175491740" sldId="295"/>
            <ac:spMk id="14" creationId="{CA506146-FAC6-58A5-6A90-0BC5DD5D27C3}"/>
          </ac:spMkLst>
        </pc:spChg>
      </pc:sldChg>
      <pc:sldChg chg="addSp delSp modSp new del mod setBg">
        <pc:chgData name="Manuel Sánchez" userId="2180821b70765b11" providerId="LiveId" clId="{158AF0A3-8DB6-476C-8E77-1CEE9001F297}" dt="2022-08-04T10:12:01.345" v="474" actId="47"/>
        <pc:sldMkLst>
          <pc:docMk/>
          <pc:sldMk cId="3633782387" sldId="296"/>
        </pc:sldMkLst>
        <pc:spChg chg="del">
          <ac:chgData name="Manuel Sánchez" userId="2180821b70765b11" providerId="LiveId" clId="{158AF0A3-8DB6-476C-8E77-1CEE9001F297}" dt="2022-08-04T09:57:25.514" v="332" actId="478"/>
          <ac:spMkLst>
            <pc:docMk/>
            <pc:sldMk cId="3633782387" sldId="296"/>
            <ac:spMk id="2" creationId="{49BBE43B-B39A-B0C1-365C-94DD8FBFCAC8}"/>
          </ac:spMkLst>
        </pc:spChg>
        <pc:spChg chg="del">
          <ac:chgData name="Manuel Sánchez" userId="2180821b70765b11" providerId="LiveId" clId="{158AF0A3-8DB6-476C-8E77-1CEE9001F297}" dt="2022-08-04T09:57:25.514" v="332" actId="478"/>
          <ac:spMkLst>
            <pc:docMk/>
            <pc:sldMk cId="3633782387" sldId="296"/>
            <ac:spMk id="3" creationId="{1535EF33-8A85-D5C3-F82A-E87C7967B4DF}"/>
          </ac:spMkLst>
        </pc:spChg>
        <pc:spChg chg="add del mod">
          <ac:chgData name="Manuel Sánchez" userId="2180821b70765b11" providerId="LiveId" clId="{158AF0A3-8DB6-476C-8E77-1CEE9001F297}" dt="2022-08-04T09:59:25.997" v="353" actId="478"/>
          <ac:spMkLst>
            <pc:docMk/>
            <pc:sldMk cId="3633782387" sldId="296"/>
            <ac:spMk id="6" creationId="{FC336E20-405D-AAA9-21F2-07C377B2D3AA}"/>
          </ac:spMkLst>
        </pc:spChg>
        <pc:spChg chg="add del">
          <ac:chgData name="Manuel Sánchez" userId="2180821b70765b11" providerId="LiveId" clId="{158AF0A3-8DB6-476C-8E77-1CEE9001F297}" dt="2022-08-04T09:59:59.864" v="357" actId="26606"/>
          <ac:spMkLst>
            <pc:docMk/>
            <pc:sldMk cId="3633782387" sldId="296"/>
            <ac:spMk id="13" creationId="{216BB327-7AA9-4EC5-815F-9D8E6BC53E34}"/>
          </ac:spMkLst>
        </pc:spChg>
        <pc:spChg chg="add del">
          <ac:chgData name="Manuel Sánchez" userId="2180821b70765b11" providerId="LiveId" clId="{158AF0A3-8DB6-476C-8E77-1CEE9001F297}" dt="2022-08-04T10:00:01.353" v="359" actId="26606"/>
          <ac:spMkLst>
            <pc:docMk/>
            <pc:sldMk cId="3633782387" sldId="296"/>
            <ac:spMk id="15" creationId="{2D2B266D-3625-4584-A5C3-7D3F672CFF30}"/>
          </ac:spMkLst>
        </pc:spChg>
        <pc:spChg chg="add del">
          <ac:chgData name="Manuel Sánchez" userId="2180821b70765b11" providerId="LiveId" clId="{158AF0A3-8DB6-476C-8E77-1CEE9001F297}" dt="2022-08-04T10:00:03.474" v="361" actId="26606"/>
          <ac:spMkLst>
            <pc:docMk/>
            <pc:sldMk cId="3633782387" sldId="296"/>
            <ac:spMk id="17" creationId="{E559D998-AB6C-46E1-B394-118E9A1E2D62}"/>
          </ac:spMkLst>
        </pc:spChg>
        <pc:spChg chg="add del">
          <ac:chgData name="Manuel Sánchez" userId="2180821b70765b11" providerId="LiveId" clId="{158AF0A3-8DB6-476C-8E77-1CEE9001F297}" dt="2022-08-04T10:00:04.895" v="363" actId="26606"/>
          <ac:spMkLst>
            <pc:docMk/>
            <pc:sldMk cId="3633782387" sldId="296"/>
            <ac:spMk id="19" creationId="{D291F021-C45C-4D44-A2B8-A789E386CC42}"/>
          </ac:spMkLst>
        </pc:spChg>
        <pc:spChg chg="add del">
          <ac:chgData name="Manuel Sánchez" userId="2180821b70765b11" providerId="LiveId" clId="{158AF0A3-8DB6-476C-8E77-1CEE9001F297}" dt="2022-08-04T10:00:04.895" v="363" actId="26606"/>
          <ac:spMkLst>
            <pc:docMk/>
            <pc:sldMk cId="3633782387" sldId="296"/>
            <ac:spMk id="20" creationId="{569BBA9B-8F4E-4D2B-BEFA-41A475443377}"/>
          </ac:spMkLst>
        </pc:spChg>
        <pc:spChg chg="add del">
          <ac:chgData name="Manuel Sánchez" userId="2180821b70765b11" providerId="LiveId" clId="{158AF0A3-8DB6-476C-8E77-1CEE9001F297}" dt="2022-08-04T10:00:04.895" v="363" actId="26606"/>
          <ac:spMkLst>
            <pc:docMk/>
            <pc:sldMk cId="3633782387" sldId="296"/>
            <ac:spMk id="21" creationId="{851012D1-8033-40B1-9EC0-91390FFC7403}"/>
          </ac:spMkLst>
        </pc:spChg>
        <pc:spChg chg="add del">
          <ac:chgData name="Manuel Sánchez" userId="2180821b70765b11" providerId="LiveId" clId="{158AF0A3-8DB6-476C-8E77-1CEE9001F297}" dt="2022-08-04T10:00:04.895" v="363" actId="26606"/>
          <ac:spMkLst>
            <pc:docMk/>
            <pc:sldMk cId="3633782387" sldId="296"/>
            <ac:spMk id="22" creationId="{2E80C965-DB6D-4F81-9E9E-B027384D0BD6}"/>
          </ac:spMkLst>
        </pc:spChg>
        <pc:spChg chg="add del">
          <ac:chgData name="Manuel Sánchez" userId="2180821b70765b11" providerId="LiveId" clId="{158AF0A3-8DB6-476C-8E77-1CEE9001F297}" dt="2022-08-04T10:00:05.556" v="365" actId="26606"/>
          <ac:spMkLst>
            <pc:docMk/>
            <pc:sldMk cId="3633782387" sldId="296"/>
            <ac:spMk id="24" creationId="{3B5F8FB9-93B9-4832-A062-85E1B6A5AFA4}"/>
          </ac:spMkLst>
        </pc:spChg>
        <pc:spChg chg="add del">
          <ac:chgData name="Manuel Sánchez" userId="2180821b70765b11" providerId="LiveId" clId="{158AF0A3-8DB6-476C-8E77-1CEE9001F297}" dt="2022-08-04T10:00:05.556" v="365" actId="26606"/>
          <ac:spMkLst>
            <pc:docMk/>
            <pc:sldMk cId="3633782387" sldId="296"/>
            <ac:spMk id="25" creationId="{F37E8EB2-7BE0-4F3D-921C-F4E9C2C14929}"/>
          </ac:spMkLst>
        </pc:spChg>
        <pc:spChg chg="add del">
          <ac:chgData name="Manuel Sánchez" userId="2180821b70765b11" providerId="LiveId" clId="{158AF0A3-8DB6-476C-8E77-1CEE9001F297}" dt="2022-08-04T10:00:05.556" v="365" actId="26606"/>
          <ac:spMkLst>
            <pc:docMk/>
            <pc:sldMk cId="3633782387" sldId="296"/>
            <ac:spMk id="26" creationId="{E77AE46B-A945-4A7E-9911-903176079DD0}"/>
          </ac:spMkLst>
        </pc:spChg>
        <pc:spChg chg="add del">
          <ac:chgData name="Manuel Sánchez" userId="2180821b70765b11" providerId="LiveId" clId="{158AF0A3-8DB6-476C-8E77-1CEE9001F297}" dt="2022-08-04T10:00:06.666" v="367" actId="26606"/>
          <ac:spMkLst>
            <pc:docMk/>
            <pc:sldMk cId="3633782387" sldId="296"/>
            <ac:spMk id="28" creationId="{8950AD4C-6AF3-49F8-94E1-DBCAFB39478B}"/>
          </ac:spMkLst>
        </pc:spChg>
        <pc:spChg chg="add del">
          <ac:chgData name="Manuel Sánchez" userId="2180821b70765b11" providerId="LiveId" clId="{158AF0A3-8DB6-476C-8E77-1CEE9001F297}" dt="2022-08-04T10:00:06.666" v="367" actId="26606"/>
          <ac:spMkLst>
            <pc:docMk/>
            <pc:sldMk cId="3633782387" sldId="296"/>
            <ac:spMk id="29" creationId="{8DBEAE55-3EA1-41D7-A212-5F7D8986C1F2}"/>
          </ac:spMkLst>
        </pc:spChg>
        <pc:spChg chg="add del">
          <ac:chgData name="Manuel Sánchez" userId="2180821b70765b11" providerId="LiveId" clId="{158AF0A3-8DB6-476C-8E77-1CEE9001F297}" dt="2022-08-04T10:00:06.666" v="367" actId="26606"/>
          <ac:spMkLst>
            <pc:docMk/>
            <pc:sldMk cId="3633782387" sldId="296"/>
            <ac:spMk id="30" creationId="{CFC5F0E7-644F-4101-BE72-12825CF537E7}"/>
          </ac:spMkLst>
        </pc:spChg>
        <pc:spChg chg="add del">
          <ac:chgData name="Manuel Sánchez" userId="2180821b70765b11" providerId="LiveId" clId="{158AF0A3-8DB6-476C-8E77-1CEE9001F297}" dt="2022-08-04T10:00:06.666" v="367" actId="26606"/>
          <ac:spMkLst>
            <pc:docMk/>
            <pc:sldMk cId="3633782387" sldId="296"/>
            <ac:spMk id="31" creationId="{B1F9B6B4-B0C4-45C6-A086-901C960D03E7}"/>
          </ac:spMkLst>
        </pc:spChg>
        <pc:spChg chg="add del">
          <ac:chgData name="Manuel Sánchez" userId="2180821b70765b11" providerId="LiveId" clId="{158AF0A3-8DB6-476C-8E77-1CEE9001F297}" dt="2022-08-04T10:00:07.395" v="369" actId="26606"/>
          <ac:spMkLst>
            <pc:docMk/>
            <pc:sldMk cId="3633782387" sldId="296"/>
            <ac:spMk id="33" creationId="{4613B4A9-1C7C-4729-A016-AB42D3979460}"/>
          </ac:spMkLst>
        </pc:spChg>
        <pc:spChg chg="add del">
          <ac:chgData name="Manuel Sánchez" userId="2180821b70765b11" providerId="LiveId" clId="{158AF0A3-8DB6-476C-8E77-1CEE9001F297}" dt="2022-08-04T10:00:09.520" v="371" actId="26606"/>
          <ac:spMkLst>
            <pc:docMk/>
            <pc:sldMk cId="3633782387" sldId="296"/>
            <ac:spMk id="35" creationId="{42A4FC2C-047E-45A5-965D-8E1E3BF09BC6}"/>
          </ac:spMkLst>
        </pc:spChg>
        <pc:spChg chg="add del">
          <ac:chgData name="Manuel Sánchez" userId="2180821b70765b11" providerId="LiveId" clId="{158AF0A3-8DB6-476C-8E77-1CEE9001F297}" dt="2022-08-04T10:00:11.600" v="373" actId="26606"/>
          <ac:spMkLst>
            <pc:docMk/>
            <pc:sldMk cId="3633782387" sldId="296"/>
            <ac:spMk id="37" creationId="{42A4FC2C-047E-45A5-965D-8E1E3BF09BC6}"/>
          </ac:spMkLst>
        </pc:spChg>
        <pc:spChg chg="add">
          <ac:chgData name="Manuel Sánchez" userId="2180821b70765b11" providerId="LiveId" clId="{158AF0A3-8DB6-476C-8E77-1CEE9001F297}" dt="2022-08-04T10:00:11.602" v="374" actId="26606"/>
          <ac:spMkLst>
            <pc:docMk/>
            <pc:sldMk cId="3633782387" sldId="296"/>
            <ac:spMk id="39" creationId="{42A4FC2C-047E-45A5-965D-8E1E3BF09BC6}"/>
          </ac:spMkLst>
        </pc:spChg>
        <pc:spChg chg="add mod">
          <ac:chgData name="Manuel Sánchez" userId="2180821b70765b11" providerId="LiveId" clId="{158AF0A3-8DB6-476C-8E77-1CEE9001F297}" dt="2022-08-04T10:10:51.021" v="462" actId="2711"/>
          <ac:spMkLst>
            <pc:docMk/>
            <pc:sldMk cId="3633782387" sldId="296"/>
            <ac:spMk id="43" creationId="{D34398C4-14CE-F188-1D82-DE905F69EDDF}"/>
          </ac:spMkLst>
        </pc:spChg>
        <pc:spChg chg="add mod">
          <ac:chgData name="Manuel Sánchez" userId="2180821b70765b11" providerId="LiveId" clId="{158AF0A3-8DB6-476C-8E77-1CEE9001F297}" dt="2022-08-04T10:10:40.446" v="460" actId="1076"/>
          <ac:spMkLst>
            <pc:docMk/>
            <pc:sldMk cId="3633782387" sldId="296"/>
            <ac:spMk id="45" creationId="{DA0FADBB-0BCA-9E33-F130-F9DC6867F381}"/>
          </ac:spMkLst>
        </pc:spChg>
        <pc:spChg chg="add mod">
          <ac:chgData name="Manuel Sánchez" userId="2180821b70765b11" providerId="LiveId" clId="{158AF0A3-8DB6-476C-8E77-1CEE9001F297}" dt="2022-08-04T10:11:17.888" v="465" actId="1076"/>
          <ac:spMkLst>
            <pc:docMk/>
            <pc:sldMk cId="3633782387" sldId="296"/>
            <ac:spMk id="46" creationId="{F3D3785F-110D-B6B9-C49F-D78F440AA3A6}"/>
          </ac:spMkLst>
        </pc:spChg>
        <pc:picChg chg="add del mod">
          <ac:chgData name="Manuel Sánchez" userId="2180821b70765b11" providerId="LiveId" clId="{158AF0A3-8DB6-476C-8E77-1CEE9001F297}" dt="2022-08-04T09:58:52.677" v="348" actId="478"/>
          <ac:picMkLst>
            <pc:docMk/>
            <pc:sldMk cId="3633782387" sldId="296"/>
            <ac:picMk id="5" creationId="{884B5B1C-0717-6A02-0796-6C2D3EAA216E}"/>
          </ac:picMkLst>
        </pc:picChg>
        <pc:picChg chg="add mod">
          <ac:chgData name="Manuel Sánchez" userId="2180821b70765b11" providerId="LiveId" clId="{158AF0A3-8DB6-476C-8E77-1CEE9001F297}" dt="2022-08-04T10:00:11.602" v="374" actId="26606"/>
          <ac:picMkLst>
            <pc:docMk/>
            <pc:sldMk cId="3633782387" sldId="296"/>
            <ac:picMk id="8" creationId="{567BFD97-5CDC-25A6-A192-4527A3EEC665}"/>
          </ac:picMkLst>
        </pc:picChg>
        <pc:picChg chg="add mod ord">
          <ac:chgData name="Manuel Sánchez" userId="2180821b70765b11" providerId="LiveId" clId="{158AF0A3-8DB6-476C-8E77-1CEE9001F297}" dt="2022-08-04T10:09:24.696" v="425" actId="1076"/>
          <ac:picMkLst>
            <pc:docMk/>
            <pc:sldMk cId="3633782387" sldId="296"/>
            <ac:picMk id="10" creationId="{C1491AB2-65BB-B889-7AAF-BA839738DAE0}"/>
          </ac:picMkLst>
        </pc:picChg>
        <pc:picChg chg="add mod">
          <ac:chgData name="Manuel Sánchez" userId="2180821b70765b11" providerId="LiveId" clId="{158AF0A3-8DB6-476C-8E77-1CEE9001F297}" dt="2022-08-04T10:02:44.740" v="391" actId="1076"/>
          <ac:picMkLst>
            <pc:docMk/>
            <pc:sldMk cId="3633782387" sldId="296"/>
            <ac:picMk id="27" creationId="{7AD86D8D-E3CF-B490-6F34-C6FA7C3C83BE}"/>
          </ac:picMkLst>
        </pc:picChg>
        <pc:picChg chg="add mod">
          <ac:chgData name="Manuel Sánchez" userId="2180821b70765b11" providerId="LiveId" clId="{158AF0A3-8DB6-476C-8E77-1CEE9001F297}" dt="2022-08-04T10:01:21.907" v="379" actId="1076"/>
          <ac:picMkLst>
            <pc:docMk/>
            <pc:sldMk cId="3633782387" sldId="296"/>
            <ac:picMk id="32" creationId="{504D45F8-1F55-8906-A74A-6B8E7954D02D}"/>
          </ac:picMkLst>
        </pc:picChg>
        <pc:picChg chg="add mod">
          <ac:chgData name="Manuel Sánchez" userId="2180821b70765b11" providerId="LiveId" clId="{158AF0A3-8DB6-476C-8E77-1CEE9001F297}" dt="2022-08-04T10:02:03.628" v="388" actId="14100"/>
          <ac:picMkLst>
            <pc:docMk/>
            <pc:sldMk cId="3633782387" sldId="296"/>
            <ac:picMk id="34" creationId="{15E4AB18-F216-6253-10FD-9BFFEBB5D957}"/>
          </ac:picMkLst>
        </pc:picChg>
        <pc:picChg chg="add mod">
          <ac:chgData name="Manuel Sánchez" userId="2180821b70765b11" providerId="LiveId" clId="{158AF0A3-8DB6-476C-8E77-1CEE9001F297}" dt="2022-08-04T10:09:32.650" v="427" actId="1076"/>
          <ac:picMkLst>
            <pc:docMk/>
            <pc:sldMk cId="3633782387" sldId="296"/>
            <ac:picMk id="36" creationId="{3FA6D4A6-5997-59FF-6C94-97C090BA4203}"/>
          </ac:picMkLst>
        </pc:picChg>
        <pc:picChg chg="add del mod">
          <ac:chgData name="Manuel Sánchez" userId="2180821b70765b11" providerId="LiveId" clId="{158AF0A3-8DB6-476C-8E77-1CEE9001F297}" dt="2022-08-04T10:09:15.124" v="424" actId="478"/>
          <ac:picMkLst>
            <pc:docMk/>
            <pc:sldMk cId="3633782387" sldId="296"/>
            <ac:picMk id="38" creationId="{1676E3A4-D603-A7A1-57E5-9381E04AE5A5}"/>
          </ac:picMkLst>
        </pc:picChg>
        <pc:picChg chg="add mod">
          <ac:chgData name="Manuel Sánchez" userId="2180821b70765b11" providerId="LiveId" clId="{158AF0A3-8DB6-476C-8E77-1CEE9001F297}" dt="2022-08-04T10:00:30.201" v="375"/>
          <ac:picMkLst>
            <pc:docMk/>
            <pc:sldMk cId="3633782387" sldId="296"/>
            <ac:picMk id="40" creationId="{2EDBB9B5-E445-613D-3C4F-47A06AE7009B}"/>
          </ac:picMkLst>
        </pc:picChg>
        <pc:picChg chg="add mod">
          <ac:chgData name="Manuel Sánchez" userId="2180821b70765b11" providerId="LiveId" clId="{158AF0A3-8DB6-476C-8E77-1CEE9001F297}" dt="2022-08-04T10:01:08.930" v="376" actId="14826"/>
          <ac:picMkLst>
            <pc:docMk/>
            <pc:sldMk cId="3633782387" sldId="296"/>
            <ac:picMk id="41" creationId="{CE99C3AE-4E4E-9C54-CA4F-A13B53F18F62}"/>
          </ac:picMkLst>
        </pc:picChg>
        <pc:picChg chg="add mod">
          <ac:chgData name="Manuel Sánchez" userId="2180821b70765b11" providerId="LiveId" clId="{158AF0A3-8DB6-476C-8E77-1CEE9001F297}" dt="2022-08-04T10:01:59.763" v="387" actId="1076"/>
          <ac:picMkLst>
            <pc:docMk/>
            <pc:sldMk cId="3633782387" sldId="296"/>
            <ac:picMk id="42" creationId="{BBC0556E-7944-CB62-DD87-1436BE740E26}"/>
          </ac:picMkLst>
        </pc:picChg>
        <pc:picChg chg="add mod">
          <ac:chgData name="Manuel Sánchez" userId="2180821b70765b11" providerId="LiveId" clId="{158AF0A3-8DB6-476C-8E77-1CEE9001F297}" dt="2022-08-04T10:10:40.446" v="460" actId="1076"/>
          <ac:picMkLst>
            <pc:docMk/>
            <pc:sldMk cId="3633782387" sldId="296"/>
            <ac:picMk id="44" creationId="{918A972F-C3FF-6291-326D-F124800D8925}"/>
          </ac:picMkLst>
        </pc:picChg>
      </pc:sldChg>
      <pc:sldChg chg="new">
        <pc:chgData name="Manuel Sánchez" userId="2180821b70765b11" providerId="LiveId" clId="{158AF0A3-8DB6-476C-8E77-1CEE9001F297}" dt="2022-08-04T10:11:59.613" v="473" actId="680"/>
        <pc:sldMkLst>
          <pc:docMk/>
          <pc:sldMk cId="4175192338" sldId="297"/>
        </pc:sldMkLst>
      </pc:sldChg>
      <pc:sldChg chg="add ord">
        <pc:chgData name="Manuel Sánchez" userId="2180821b70765b11" providerId="LiveId" clId="{158AF0A3-8DB6-476C-8E77-1CEE9001F297}" dt="2022-08-04T10:12:04.330" v="477"/>
        <pc:sldMkLst>
          <pc:docMk/>
          <pc:sldMk cId="2567791667" sldId="298"/>
        </pc:sldMkLst>
      </pc:sldChg>
      <pc:sldChg chg="addSp delSp modSp new del mod setBg">
        <pc:chgData name="Manuel Sánchez" userId="2180821b70765b11" providerId="LiveId" clId="{158AF0A3-8DB6-476C-8E77-1CEE9001F297}" dt="2022-08-04T10:20:26.966" v="534" actId="47"/>
        <pc:sldMkLst>
          <pc:docMk/>
          <pc:sldMk cId="1030739722" sldId="299"/>
        </pc:sldMkLst>
        <pc:spChg chg="mod">
          <ac:chgData name="Manuel Sánchez" userId="2180821b70765b11" providerId="LiveId" clId="{158AF0A3-8DB6-476C-8E77-1CEE9001F297}" dt="2022-08-04T10:14:18.216" v="483" actId="26606"/>
          <ac:spMkLst>
            <pc:docMk/>
            <pc:sldMk cId="1030739722" sldId="299"/>
            <ac:spMk id="2" creationId="{0CC5D469-DA5F-75A4-BF06-0A96B97B5905}"/>
          </ac:spMkLst>
        </pc:spChg>
        <pc:spChg chg="mod">
          <ac:chgData name="Manuel Sánchez" userId="2180821b70765b11" providerId="LiveId" clId="{158AF0A3-8DB6-476C-8E77-1CEE9001F297}" dt="2022-08-04T10:14:18.216" v="483" actId="26606"/>
          <ac:spMkLst>
            <pc:docMk/>
            <pc:sldMk cId="1030739722" sldId="299"/>
            <ac:spMk id="3" creationId="{74793704-0B60-9FC0-4B67-2E18F91ACAFB}"/>
          </ac:spMkLst>
        </pc:spChg>
        <pc:spChg chg="add del mod">
          <ac:chgData name="Manuel Sánchez" userId="2180821b70765b11" providerId="LiveId" clId="{158AF0A3-8DB6-476C-8E77-1CEE9001F297}" dt="2022-08-04T10:15:37.588" v="488" actId="478"/>
          <ac:spMkLst>
            <pc:docMk/>
            <pc:sldMk cId="1030739722" sldId="299"/>
            <ac:spMk id="5" creationId="{D39ED37D-7943-5B74-AB4C-5C40FA0D347E}"/>
          </ac:spMkLst>
        </pc:spChg>
        <pc:spChg chg="add mod">
          <ac:chgData name="Manuel Sánchez" userId="2180821b70765b11" providerId="LiveId" clId="{158AF0A3-8DB6-476C-8E77-1CEE9001F297}" dt="2022-08-04T10:17:04.964" v="501" actId="6549"/>
          <ac:spMkLst>
            <pc:docMk/>
            <pc:sldMk cId="1030739722" sldId="299"/>
            <ac:spMk id="6" creationId="{AEA5ED8C-9F64-32E9-0902-B767689F7751}"/>
          </ac:spMkLst>
        </pc:spChg>
        <pc:spChg chg="add del">
          <ac:chgData name="Manuel Sánchez" userId="2180821b70765b11" providerId="LiveId" clId="{158AF0A3-8DB6-476C-8E77-1CEE9001F297}" dt="2022-08-04T10:14:18.216" v="483" actId="26606"/>
          <ac:spMkLst>
            <pc:docMk/>
            <pc:sldMk cId="1030739722" sldId="299"/>
            <ac:spMk id="9" creationId="{3E443FD7-A66B-4AA0-872D-B088B9BC5F17}"/>
          </ac:spMkLst>
        </pc:spChg>
        <pc:spChg chg="add del">
          <ac:chgData name="Manuel Sánchez" userId="2180821b70765b11" providerId="LiveId" clId="{158AF0A3-8DB6-476C-8E77-1CEE9001F297}" dt="2022-08-04T10:14:18.216" v="483" actId="26606"/>
          <ac:spMkLst>
            <pc:docMk/>
            <pc:sldMk cId="1030739722" sldId="299"/>
            <ac:spMk id="11" creationId="{C04BE0EF-3561-49B4-9A29-F283168A91C7}"/>
          </ac:spMkLst>
        </pc:spChg>
        <pc:picChg chg="add del mod">
          <ac:chgData name="Manuel Sánchez" userId="2180821b70765b11" providerId="LiveId" clId="{158AF0A3-8DB6-476C-8E77-1CEE9001F297}" dt="2022-08-04T10:14:20.142" v="484"/>
          <ac:picMkLst>
            <pc:docMk/>
            <pc:sldMk cId="1030739722" sldId="299"/>
            <ac:picMk id="4" creationId="{E6F64C25-702D-3C1D-244D-9B599D597A3C}"/>
          </ac:picMkLst>
        </pc:picChg>
        <pc:picChg chg="add del mod">
          <ac:chgData name="Manuel Sánchez" userId="2180821b70765b11" providerId="LiveId" clId="{158AF0A3-8DB6-476C-8E77-1CEE9001F297}" dt="2022-08-04T10:16:29.843" v="498" actId="478"/>
          <ac:picMkLst>
            <pc:docMk/>
            <pc:sldMk cId="1030739722" sldId="299"/>
            <ac:picMk id="10" creationId="{08FCFD23-4E78-1A7D-CB16-FDB6B475D4D1}"/>
          </ac:picMkLst>
        </pc:picChg>
      </pc:sldChg>
      <pc:sldChg chg="addSp modSp new mod">
        <pc:chgData name="Manuel Sánchez" userId="2180821b70765b11" providerId="LiveId" clId="{158AF0A3-8DB6-476C-8E77-1CEE9001F297}" dt="2022-08-04T10:22:52.144" v="583" actId="14100"/>
        <pc:sldMkLst>
          <pc:docMk/>
          <pc:sldMk cId="2710276654" sldId="300"/>
        </pc:sldMkLst>
        <pc:spChg chg="mod ord">
          <ac:chgData name="Manuel Sánchez" userId="2180821b70765b11" providerId="LiveId" clId="{158AF0A3-8DB6-476C-8E77-1CEE9001F297}" dt="2022-08-04T10:21:43.890" v="570" actId="1076"/>
          <ac:spMkLst>
            <pc:docMk/>
            <pc:sldMk cId="2710276654" sldId="300"/>
            <ac:spMk id="2" creationId="{02F2DE5A-DB79-3BAE-88D3-C7C6E0A0EF2E}"/>
          </ac:spMkLst>
        </pc:spChg>
        <pc:spChg chg="mod">
          <ac:chgData name="Manuel Sánchez" userId="2180821b70765b11" providerId="LiveId" clId="{158AF0A3-8DB6-476C-8E77-1CEE9001F297}" dt="2022-08-04T10:18:46.327" v="521" actId="27636"/>
          <ac:spMkLst>
            <pc:docMk/>
            <pc:sldMk cId="2710276654" sldId="300"/>
            <ac:spMk id="3" creationId="{B43F491C-26C7-D597-4FD6-6C1A7AFC7C4D}"/>
          </ac:spMkLst>
        </pc:spChg>
        <pc:spChg chg="add mod">
          <ac:chgData name="Manuel Sánchez" userId="2180821b70765b11" providerId="LiveId" clId="{158AF0A3-8DB6-476C-8E77-1CEE9001F297}" dt="2022-08-04T10:22:52.144" v="583" actId="14100"/>
          <ac:spMkLst>
            <pc:docMk/>
            <pc:sldMk cId="2710276654" sldId="300"/>
            <ac:spMk id="4" creationId="{8B64A93C-607A-9BC9-EBEB-E580B4236778}"/>
          </ac:spMkLst>
        </pc:spChg>
        <pc:spChg chg="add mod">
          <ac:chgData name="Manuel Sánchez" userId="2180821b70765b11" providerId="LiveId" clId="{158AF0A3-8DB6-476C-8E77-1CEE9001F297}" dt="2022-08-04T10:22:46.424" v="580" actId="14100"/>
          <ac:spMkLst>
            <pc:docMk/>
            <pc:sldMk cId="2710276654" sldId="300"/>
            <ac:spMk id="5" creationId="{6F82169C-5AC4-2F43-DF43-37D2D5E0537B}"/>
          </ac:spMkLst>
        </pc:spChg>
        <pc:spChg chg="add mod">
          <ac:chgData name="Manuel Sánchez" userId="2180821b70765b11" providerId="LiveId" clId="{158AF0A3-8DB6-476C-8E77-1CEE9001F297}" dt="2022-08-04T10:22:30.893" v="577" actId="1076"/>
          <ac:spMkLst>
            <pc:docMk/>
            <pc:sldMk cId="2710276654" sldId="300"/>
            <ac:spMk id="7" creationId="{286FDA2C-BCF5-3A9B-2546-4DC1871F7174}"/>
          </ac:spMkLst>
        </pc:spChg>
        <pc:spChg chg="add mod">
          <ac:chgData name="Manuel Sánchez" userId="2180821b70765b11" providerId="LiveId" clId="{158AF0A3-8DB6-476C-8E77-1CEE9001F297}" dt="2022-08-04T10:22:19.045" v="574"/>
          <ac:spMkLst>
            <pc:docMk/>
            <pc:sldMk cId="2710276654" sldId="300"/>
            <ac:spMk id="9" creationId="{386130F4-F8F3-EE40-AD56-63B084869997}"/>
          </ac:spMkLst>
        </pc:spChg>
        <pc:picChg chg="add mod">
          <ac:chgData name="Manuel Sánchez" userId="2180821b70765b11" providerId="LiveId" clId="{158AF0A3-8DB6-476C-8E77-1CEE9001F297}" dt="2022-08-04T10:22:36.266" v="578" actId="1076"/>
          <ac:picMkLst>
            <pc:docMk/>
            <pc:sldMk cId="2710276654" sldId="300"/>
            <ac:picMk id="6" creationId="{859B4854-72E3-7F37-EC6C-4C9B3229E573}"/>
          </ac:picMkLst>
        </pc:picChg>
        <pc:picChg chg="add mod">
          <ac:chgData name="Manuel Sánchez" userId="2180821b70765b11" providerId="LiveId" clId="{158AF0A3-8DB6-476C-8E77-1CEE9001F297}" dt="2022-08-04T10:22:19.045" v="574"/>
          <ac:picMkLst>
            <pc:docMk/>
            <pc:sldMk cId="2710276654" sldId="300"/>
            <ac:picMk id="8" creationId="{41DB98AA-326B-25CC-84FD-331B5FFFFEF5}"/>
          </ac:picMkLst>
        </pc:picChg>
      </pc:sldChg>
      <pc:sldMasterChg chg="addSldLayout delSldLayout modSldLayout">
        <pc:chgData name="Manuel Sánchez" userId="2180821b70765b11" providerId="LiveId" clId="{158AF0A3-8DB6-476C-8E77-1CEE9001F297}" dt="2022-08-04T10:20:10.035" v="533" actId="478"/>
        <pc:sldMasterMkLst>
          <pc:docMk/>
          <pc:sldMasterMk cId="3653831248" sldId="2147483648"/>
        </pc:sldMasterMkLst>
        <pc:sldLayoutChg chg="addSp delSp modSp mod">
          <pc:chgData name="Manuel Sánchez" userId="2180821b70765b11" providerId="LiveId" clId="{158AF0A3-8DB6-476C-8E77-1CEE9001F297}" dt="2022-08-04T09:56:20.018" v="320" actId="478"/>
          <pc:sldLayoutMkLst>
            <pc:docMk/>
            <pc:sldMasterMk cId="3653831248" sldId="2147483648"/>
            <pc:sldLayoutMk cId="2909841865" sldId="2147483660"/>
          </pc:sldLayoutMkLst>
          <pc:spChg chg="del">
            <ac:chgData name="Manuel Sánchez" userId="2180821b70765b11" providerId="LiveId" clId="{158AF0A3-8DB6-476C-8E77-1CEE9001F297}" dt="2022-08-04T09:55:40.013" v="316" actId="478"/>
            <ac:spMkLst>
              <pc:docMk/>
              <pc:sldMasterMk cId="3653831248" sldId="2147483648"/>
              <pc:sldLayoutMk cId="2909841865" sldId="2147483660"/>
              <ac:spMk id="2" creationId="{9A161A1A-FF99-48CB-B1CC-88137F488B66}"/>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6" creationId="{C7C8E554-3FDF-459F-A8F4-EDF854F8A935}"/>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7" creationId="{CFBFC3C6-7718-480B-BA55-A81A1259F61C}"/>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8" creationId="{18272690-7287-416B-8A94-44BB66DE741D}"/>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1" creationId="{33A036FA-1D18-4566-A8E4-60AD950CAAE8}"/>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2" creationId="{DFF0D930-D106-64F6-3453-3F5DB8730624}"/>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3" creationId="{F1F89EA0-8440-2C09-DA13-4E0C3B9ECBEA}"/>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4" creationId="{83FD43D3-BE7F-4EDF-9B3B-DF0C79ECFEA3}"/>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5" creationId="{9499C88A-4D53-4D56-9323-867D9F2ED503}"/>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6" creationId="{0922C18C-0DCC-45B3-B7A9-B85F96E0F7F7}"/>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7" creationId="{999C8082-5CD1-8A60-2240-E8241054673E}"/>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8" creationId="{1477F8C5-E20D-471D-C9B7-A6464F85DCB3}"/>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9" creationId="{3E9DE792-F66B-EF85-7CBF-974B91F28392}"/>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0" creationId="{63B08BAF-C4DB-4478-2DE0-B1192468A26E}"/>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1" creationId="{055F05C1-B3BC-9C1E-FA0A-72190BA8EA86}"/>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2" creationId="{1FDCD27D-A67C-9119-339E-6663421D6BA9}"/>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3" creationId="{18D61615-5D13-7D19-A22B-9231372AA9DD}"/>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4" creationId="{99F3BDBC-406B-F99F-B1A7-262301786E51}"/>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5" creationId="{12C73CDD-2924-F989-5639-D33939352387}"/>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6" creationId="{15EAD17B-29A7-63B1-3169-9D4D9487371C}"/>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7" creationId="{7C2324AD-C60B-E468-4F1D-EC944DBC811D}"/>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9" creationId="{3BF69AD7-BBFB-E297-C277-D650A5F545E9}"/>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31" creationId="{AC584D95-3FFD-3D97-A97D-DF210A46E8AC}"/>
            </ac:spMkLst>
          </pc:spChg>
          <pc:picChg chg="del">
            <ac:chgData name="Manuel Sánchez" userId="2180821b70765b11" providerId="LiveId" clId="{158AF0A3-8DB6-476C-8E77-1CEE9001F297}" dt="2022-08-04T09:55:40.013" v="316" actId="478"/>
            <ac:picMkLst>
              <pc:docMk/>
              <pc:sldMasterMk cId="3653831248" sldId="2147483648"/>
              <pc:sldLayoutMk cId="2909841865" sldId="2147483660"/>
              <ac:picMk id="10" creationId="{5C2E35EC-C071-4151-846C-96382F3E5A59}"/>
            </ac:picMkLst>
          </pc:picChg>
          <pc:picChg chg="add mod">
            <ac:chgData name="Manuel Sánchez" userId="2180821b70765b11" providerId="LiveId" clId="{158AF0A3-8DB6-476C-8E77-1CEE9001F297}" dt="2022-08-04T09:55:40.698" v="317"/>
            <ac:picMkLst>
              <pc:docMk/>
              <pc:sldMasterMk cId="3653831248" sldId="2147483648"/>
              <pc:sldLayoutMk cId="2909841865" sldId="2147483660"/>
              <ac:picMk id="28" creationId="{DF874A6E-4D24-72F1-F624-42DFE3063838}"/>
            </ac:picMkLst>
          </pc:picChg>
          <pc:picChg chg="add mod">
            <ac:chgData name="Manuel Sánchez" userId="2180821b70765b11" providerId="LiveId" clId="{158AF0A3-8DB6-476C-8E77-1CEE9001F297}" dt="2022-08-04T09:55:40.698" v="317"/>
            <ac:picMkLst>
              <pc:docMk/>
              <pc:sldMasterMk cId="3653831248" sldId="2147483648"/>
              <pc:sldLayoutMk cId="2909841865" sldId="2147483660"/>
              <ac:picMk id="30" creationId="{D7BB5C58-7416-09D2-51A6-60F6B9CE5D90}"/>
            </ac:picMkLst>
          </pc:picChg>
        </pc:sldLayoutChg>
        <pc:sldLayoutChg chg="delSp modSp mod">
          <pc:chgData name="Manuel Sánchez" userId="2180821b70765b11" providerId="LiveId" clId="{158AF0A3-8DB6-476C-8E77-1CEE9001F297}" dt="2022-08-04T09:53:13.373" v="291" actId="1076"/>
          <pc:sldLayoutMkLst>
            <pc:docMk/>
            <pc:sldMasterMk cId="3653831248" sldId="2147483648"/>
            <pc:sldLayoutMk cId="491318768" sldId="2147483662"/>
          </pc:sldLayoutMkLst>
          <pc:picChg chg="mod">
            <ac:chgData name="Manuel Sánchez" userId="2180821b70765b11" providerId="LiveId" clId="{158AF0A3-8DB6-476C-8E77-1CEE9001F297}" dt="2022-08-04T09:52:35.805" v="289" actId="1076"/>
            <ac:picMkLst>
              <pc:docMk/>
              <pc:sldMasterMk cId="3653831248" sldId="2147483648"/>
              <pc:sldLayoutMk cId="491318768" sldId="2147483662"/>
              <ac:picMk id="12" creationId="{CC573E0D-8D49-4DC4-BD18-915EA0F76D94}"/>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13" creationId="{50E1CE53-D6F6-45EA-937C-9912A14BAD71}"/>
            </ac:picMkLst>
          </pc:picChg>
          <pc:picChg chg="del">
            <ac:chgData name="Manuel Sánchez" userId="2180821b70765b11" providerId="LiveId" clId="{158AF0A3-8DB6-476C-8E77-1CEE9001F297}" dt="2022-08-04T09:52:28.089" v="288" actId="478"/>
            <ac:picMkLst>
              <pc:docMk/>
              <pc:sldMasterMk cId="3653831248" sldId="2147483648"/>
              <pc:sldLayoutMk cId="491318768" sldId="2147483662"/>
              <ac:picMk id="17" creationId="{926E88F9-A3AA-468B-873F-13C0357E0C24}"/>
            </ac:picMkLst>
          </pc:picChg>
          <pc:picChg chg="del mod">
            <ac:chgData name="Manuel Sánchez" userId="2180821b70765b11" providerId="LiveId" clId="{158AF0A3-8DB6-476C-8E77-1CEE9001F297}" dt="2022-08-04T09:52:11.321" v="286" actId="478"/>
            <ac:picMkLst>
              <pc:docMk/>
              <pc:sldMasterMk cId="3653831248" sldId="2147483648"/>
              <pc:sldLayoutMk cId="491318768" sldId="2147483662"/>
              <ac:picMk id="18" creationId="{0C50EFDC-C196-4926-9950-BF4834B8FF20}"/>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19" creationId="{CA6D8B74-839F-4129-A848-A6D5026AE072}"/>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0" creationId="{27C19783-459B-4CE7-8A1A-58294F7A1473}"/>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1" creationId="{D6A61632-CD26-4437-BB00-A3384E198354}"/>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2" creationId="{DB142312-C30E-46CE-990B-330087CA920A}"/>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3" creationId="{64BC75B0-FD42-4EB8-873D-6650A1FEFBE0}"/>
            </ac:picMkLst>
          </pc:picChg>
          <pc:picChg chg="mod">
            <ac:chgData name="Manuel Sánchez" userId="2180821b70765b11" providerId="LiveId" clId="{158AF0A3-8DB6-476C-8E77-1CEE9001F297}" dt="2022-08-04T09:53:13.373" v="291" actId="1076"/>
            <ac:picMkLst>
              <pc:docMk/>
              <pc:sldMasterMk cId="3653831248" sldId="2147483648"/>
              <pc:sldLayoutMk cId="491318768" sldId="2147483662"/>
              <ac:picMk id="24" creationId="{ED512087-BDCD-49EE-9743-253F20B7A487}"/>
            </ac:picMkLst>
          </pc:picChg>
        </pc:sldLayoutChg>
        <pc:sldLayoutChg chg="modSp mod">
          <pc:chgData name="Manuel Sánchez" userId="2180821b70765b11" providerId="LiveId" clId="{158AF0A3-8DB6-476C-8E77-1CEE9001F297}" dt="2022-08-03T08:44:49.021" v="1" actId="20577"/>
          <pc:sldLayoutMkLst>
            <pc:docMk/>
            <pc:sldMasterMk cId="3653831248" sldId="2147483648"/>
            <pc:sldLayoutMk cId="3792403263" sldId="2147483665"/>
          </pc:sldLayoutMkLst>
          <pc:spChg chg="mod">
            <ac:chgData name="Manuel Sánchez" userId="2180821b70765b11" providerId="LiveId" clId="{158AF0A3-8DB6-476C-8E77-1CEE9001F297}" dt="2022-08-03T08:44:49.021" v="1" actId="20577"/>
            <ac:spMkLst>
              <pc:docMk/>
              <pc:sldMasterMk cId="3653831248" sldId="2147483648"/>
              <pc:sldLayoutMk cId="3792403263" sldId="2147483665"/>
              <ac:spMk id="3" creationId="{570DACA1-5AB0-4211-B852-E7C7583AB261}"/>
            </ac:spMkLst>
          </pc:spChg>
        </pc:sldLayoutChg>
        <pc:sldLayoutChg chg="new del mod">
          <pc:chgData name="Manuel Sánchez" userId="2180821b70765b11" providerId="LiveId" clId="{158AF0A3-8DB6-476C-8E77-1CEE9001F297}" dt="2022-08-03T08:45:27.086" v="3" actId="11236"/>
          <pc:sldLayoutMkLst>
            <pc:docMk/>
            <pc:sldMasterMk cId="3653831248" sldId="2147483648"/>
            <pc:sldLayoutMk cId="1730637398" sldId="2147483666"/>
          </pc:sldLayoutMkLst>
        </pc:sldLayoutChg>
        <pc:sldLayoutChg chg="addSp delSp modSp new mod">
          <pc:chgData name="Manuel Sánchez" userId="2180821b70765b11" providerId="LiveId" clId="{158AF0A3-8DB6-476C-8E77-1CEE9001F297}" dt="2022-08-04T10:11:40.905" v="470"/>
          <pc:sldLayoutMkLst>
            <pc:docMk/>
            <pc:sldMasterMk cId="3653831248" sldId="2147483648"/>
            <pc:sldLayoutMk cId="2119518006" sldId="2147483667"/>
          </pc:sldLayoutMkLst>
          <pc:spChg chg="del">
            <ac:chgData name="Manuel Sánchez" userId="2180821b70765b11" providerId="LiveId" clId="{158AF0A3-8DB6-476C-8E77-1CEE9001F297}" dt="2022-08-04T10:11:40.638" v="469" actId="478"/>
            <ac:spMkLst>
              <pc:docMk/>
              <pc:sldMasterMk cId="3653831248" sldId="2147483648"/>
              <pc:sldLayoutMk cId="2119518006" sldId="2147483667"/>
              <ac:spMk id="2" creationId="{D401286A-6AC7-14AC-D07F-B1AADB709731}"/>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3" creationId="{A8AAD056-FDD1-B585-1682-D345DE9C47C2}"/>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4" creationId="{D3DB315C-A6F4-B734-C306-90C74EE9A514}"/>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5" creationId="{F0E905FF-2007-B2A5-85B0-25E32F67821D}"/>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5" creationId="{5153B5F0-3C12-1DE4-F2C8-AAC2D82CD931}"/>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7" creationId="{82604007-F743-7E10-F201-F2C4723CC2CF}"/>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8" creationId="{E2C5460B-6848-30AF-AD82-03F2D4BEF563}"/>
            </ac:spMkLst>
          </pc:spChg>
          <pc:picChg chg="add mod">
            <ac:chgData name="Manuel Sánchez" userId="2180821b70765b11" providerId="LiveId" clId="{158AF0A3-8DB6-476C-8E77-1CEE9001F297}" dt="2022-08-04T10:11:40.905" v="470"/>
            <ac:picMkLst>
              <pc:docMk/>
              <pc:sldMasterMk cId="3653831248" sldId="2147483648"/>
              <pc:sldLayoutMk cId="2119518006" sldId="2147483667"/>
              <ac:picMk id="6" creationId="{4D3D5F9B-0E01-12C8-57FD-38F8713D1A45}"/>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7" creationId="{1CAF709D-A7AA-569A-52F3-8F4BD7020D0E}"/>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8" creationId="{9E7049CD-1000-A305-A999-1D58FD7A432C}"/>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9" creationId="{0A74C7F4-3B09-B7B4-A84B-0E575D788C2B}"/>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0" creationId="{49A9F938-86BB-88B1-3992-A987C948B844}"/>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1" creationId="{D4CC0AAE-5DF0-452C-0D23-97650E6E58FF}"/>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2" creationId="{7C0C6429-6932-37B4-3382-B4E09C21A4E9}"/>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3" creationId="{AABC56D1-8C51-34AE-51AA-7496C6D4CB51}"/>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4" creationId="{EA5B92A8-08D5-BDC6-D532-99F1459E5424}"/>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6" creationId="{3FA789FB-F82B-14DB-96A2-2EECA0C37EC1}"/>
            </ac:picMkLst>
          </pc:picChg>
        </pc:sldLayoutChg>
        <pc:sldLayoutChg chg="addSp delSp modSp new mod">
          <pc:chgData name="Manuel Sánchez" userId="2180821b70765b11" providerId="LiveId" clId="{158AF0A3-8DB6-476C-8E77-1CEE9001F297}" dt="2022-08-04T10:20:10.035" v="533" actId="478"/>
          <pc:sldLayoutMkLst>
            <pc:docMk/>
            <pc:sldMasterMk cId="3653831248" sldId="2147483648"/>
            <pc:sldLayoutMk cId="3511870694" sldId="2147483668"/>
          </pc:sldLayoutMkLst>
          <pc:spChg chg="mod">
            <ac:chgData name="Manuel Sánchez" userId="2180821b70765b11" providerId="LiveId" clId="{158AF0A3-8DB6-476C-8E77-1CEE9001F297}" dt="2022-08-04T10:20:04.021" v="531" actId="1076"/>
            <ac:spMkLst>
              <pc:docMk/>
              <pc:sldMasterMk cId="3653831248" sldId="2147483648"/>
              <pc:sldLayoutMk cId="3511870694" sldId="2147483668"/>
              <ac:spMk id="2" creationId="{81B254DF-C8A5-C332-7176-34B09B9900B3}"/>
            </ac:spMkLst>
          </pc:spChg>
          <pc:spChg chg="add mod">
            <ac:chgData name="Manuel Sánchez" userId="2180821b70765b11" providerId="LiveId" clId="{158AF0A3-8DB6-476C-8E77-1CEE9001F297}" dt="2022-08-04T10:17:15.974" v="503"/>
            <ac:spMkLst>
              <pc:docMk/>
              <pc:sldMasterMk cId="3653831248" sldId="2147483648"/>
              <pc:sldLayoutMk cId="3511870694" sldId="2147483668"/>
              <ac:spMk id="6" creationId="{16058DC2-7245-4066-8581-FCBF2F2EBA59}"/>
            </ac:spMkLst>
          </pc:spChg>
          <pc:spChg chg="add del">
            <ac:chgData name="Manuel Sánchez" userId="2180821b70765b11" providerId="LiveId" clId="{158AF0A3-8DB6-476C-8E77-1CEE9001F297}" dt="2022-08-04T10:17:26.775" v="505" actId="11529"/>
            <ac:spMkLst>
              <pc:docMk/>
              <pc:sldMasterMk cId="3653831248" sldId="2147483648"/>
              <pc:sldLayoutMk cId="3511870694" sldId="2147483668"/>
              <ac:spMk id="7" creationId="{001E68D9-23AE-7D13-3EB5-5FD422649287}"/>
            </ac:spMkLst>
          </pc:spChg>
          <pc:spChg chg="add mod">
            <ac:chgData name="Manuel Sánchez" userId="2180821b70765b11" providerId="LiveId" clId="{158AF0A3-8DB6-476C-8E77-1CEE9001F297}" dt="2022-08-04T10:17:57.917" v="518" actId="113"/>
            <ac:spMkLst>
              <pc:docMk/>
              <pc:sldMasterMk cId="3653831248" sldId="2147483648"/>
              <pc:sldLayoutMk cId="3511870694" sldId="2147483668"/>
              <ac:spMk id="8" creationId="{7CCFD913-25F9-0783-2B4A-DB9C4E057810}"/>
            </ac:spMkLst>
          </pc:spChg>
          <pc:picChg chg="add del mod">
            <ac:chgData name="Manuel Sánchez" userId="2180821b70765b11" providerId="LiveId" clId="{158AF0A3-8DB6-476C-8E77-1CEE9001F297}" dt="2022-08-04T10:20:10.035" v="533" actId="478"/>
            <ac:picMkLst>
              <pc:docMk/>
              <pc:sldMasterMk cId="3653831248" sldId="2147483648"/>
              <pc:sldLayoutMk cId="3511870694" sldId="2147483668"/>
              <ac:picMk id="10" creationId="{95AFC9AD-A9A2-FAB4-9260-15D10BEB6496}"/>
            </ac:picMkLst>
          </pc:picChg>
        </pc:sldLayoutChg>
      </pc:sldMasterChg>
      <pc:sldMasterChg chg="new del mod addSldLayout delSldLayout">
        <pc:chgData name="Manuel Sánchez" userId="2180821b70765b11" providerId="LiveId" clId="{158AF0A3-8DB6-476C-8E77-1CEE9001F297}" dt="2022-08-04T10:11:36.646" v="467" actId="6938"/>
        <pc:sldMasterMkLst>
          <pc:docMk/>
          <pc:sldMasterMk cId="193782989" sldId="2147483667"/>
        </pc:sldMasterMkLst>
        <pc:sldLayoutChg chg="new del replId">
          <pc:chgData name="Manuel Sánchez" userId="2180821b70765b11" providerId="LiveId" clId="{158AF0A3-8DB6-476C-8E77-1CEE9001F297}" dt="2022-08-04T10:11:36.646" v="467" actId="6938"/>
          <pc:sldLayoutMkLst>
            <pc:docMk/>
            <pc:sldMasterMk cId="193782989" sldId="2147483667"/>
            <pc:sldLayoutMk cId="530844555" sldId="2147483668"/>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1104520" sldId="2147483669"/>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1488429385" sldId="2147483670"/>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008715319" sldId="2147483671"/>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172530450" sldId="2147483672"/>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434457427" sldId="2147483673"/>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47331988" sldId="2147483674"/>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251028038" sldId="2147483675"/>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3242052772" sldId="2147483676"/>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046089053" sldId="2147483677"/>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3137313098" sldId="2147483678"/>
          </pc:sldLayoutMkLst>
        </pc:sldLayoutChg>
      </pc:sldMasterChg>
    </pc:docChg>
  </pc:docChgLst>
  <pc:docChgLst>
    <pc:chgData name="Amine Charot" userId="e61df26456704bb1" providerId="LiveId" clId="{8251C8CF-5BFA-4007-83F8-8EBD1DC91666}"/>
    <pc:docChg chg="undo custSel mod addSld modSld sldOrd">
      <pc:chgData name="Amine Charot" userId="e61df26456704bb1" providerId="LiveId" clId="{8251C8CF-5BFA-4007-83F8-8EBD1DC91666}" dt="2020-09-13T17:08:49.827" v="994" actId="20577"/>
      <pc:docMkLst>
        <pc:docMk/>
      </pc:docMkLst>
      <pc:sldChg chg="modSp mod">
        <pc:chgData name="Amine Charot" userId="e61df26456704bb1" providerId="LiveId" clId="{8251C8CF-5BFA-4007-83F8-8EBD1DC91666}" dt="2020-09-13T16:18:12.619" v="86" actId="20577"/>
        <pc:sldMkLst>
          <pc:docMk/>
          <pc:sldMk cId="1917610916" sldId="256"/>
        </pc:sldMkLst>
        <pc:spChg chg="mod">
          <ac:chgData name="Amine Charot" userId="e61df26456704bb1" providerId="LiveId" clId="{8251C8CF-5BFA-4007-83F8-8EBD1DC91666}" dt="2020-09-13T16:18:00.409" v="45" actId="20577"/>
          <ac:spMkLst>
            <pc:docMk/>
            <pc:sldMk cId="1917610916" sldId="256"/>
            <ac:spMk id="7" creationId="{BF3D0B16-54D2-4B04-B9E5-587A4B429FB0}"/>
          </ac:spMkLst>
        </pc:spChg>
        <pc:spChg chg="mod">
          <ac:chgData name="Amine Charot" userId="e61df26456704bb1" providerId="LiveId" clId="{8251C8CF-5BFA-4007-83F8-8EBD1DC91666}" dt="2020-09-13T16:18:12.619" v="86" actId="20577"/>
          <ac:spMkLst>
            <pc:docMk/>
            <pc:sldMk cId="1917610916" sldId="256"/>
            <ac:spMk id="8" creationId="{2F707A79-631D-4BCB-9292-933CCC3620A0}"/>
          </ac:spMkLst>
        </pc:spChg>
        <pc:spChg chg="mod">
          <ac:chgData name="Amine Charot" userId="e61df26456704bb1" providerId="LiveId" clId="{8251C8CF-5BFA-4007-83F8-8EBD1DC91666}" dt="2020-09-13T16:17:53.338" v="19" actId="20577"/>
          <ac:spMkLst>
            <pc:docMk/>
            <pc:sldMk cId="1917610916" sldId="256"/>
            <ac:spMk id="12" creationId="{9711B393-719D-409E-8EB2-E7DF14C1357A}"/>
          </ac:spMkLst>
        </pc:spChg>
      </pc:sldChg>
      <pc:sldChg chg="addSp modSp mod">
        <pc:chgData name="Amine Charot" userId="e61df26456704bb1" providerId="LiveId" clId="{8251C8CF-5BFA-4007-83F8-8EBD1DC91666}" dt="2020-09-13T16:22:31.635" v="303" actId="1036"/>
        <pc:sldMkLst>
          <pc:docMk/>
          <pc:sldMk cId="3200906508" sldId="285"/>
        </pc:sldMkLst>
        <pc:spChg chg="add mod">
          <ac:chgData name="Amine Charot" userId="e61df26456704bb1" providerId="LiveId" clId="{8251C8CF-5BFA-4007-83F8-8EBD1DC91666}" dt="2020-09-13T16:22:31.635" v="303" actId="1036"/>
          <ac:spMkLst>
            <pc:docMk/>
            <pc:sldMk cId="3200906508" sldId="285"/>
            <ac:spMk id="2" creationId="{EB821584-C2EB-4EC1-B8F5-D6591163F859}"/>
          </ac:spMkLst>
        </pc:spChg>
        <pc:spChg chg="add mod">
          <ac:chgData name="Amine Charot" userId="e61df26456704bb1" providerId="LiveId" clId="{8251C8CF-5BFA-4007-83F8-8EBD1DC91666}" dt="2020-09-13T16:19:23.057" v="143" actId="1076"/>
          <ac:spMkLst>
            <pc:docMk/>
            <pc:sldMk cId="3200906508" sldId="285"/>
            <ac:spMk id="3" creationId="{08B4A7D6-21D8-4A2C-86E4-CEFE8DD02180}"/>
          </ac:spMkLst>
        </pc:spChg>
        <pc:spChg chg="mod">
          <ac:chgData name="Amine Charot" userId="e61df26456704bb1" providerId="LiveId" clId="{8251C8CF-5BFA-4007-83F8-8EBD1DC91666}" dt="2020-09-13T16:18:47.798" v="92" actId="20577"/>
          <ac:spMkLst>
            <pc:docMk/>
            <pc:sldMk cId="3200906508" sldId="285"/>
            <ac:spMk id="5" creationId="{0F5D4E1C-BECE-4044-8955-F7990D60F576}"/>
          </ac:spMkLst>
        </pc:spChg>
        <pc:spChg chg="add mod">
          <ac:chgData name="Amine Charot" userId="e61df26456704bb1" providerId="LiveId" clId="{8251C8CF-5BFA-4007-83F8-8EBD1DC91666}" dt="2020-09-13T16:21:22.370" v="216" actId="20577"/>
          <ac:spMkLst>
            <pc:docMk/>
            <pc:sldMk cId="3200906508" sldId="285"/>
            <ac:spMk id="7" creationId="{3F0D1EBD-B42C-4121-BD17-119E2A81E27B}"/>
          </ac:spMkLst>
        </pc:spChg>
        <pc:spChg chg="add mod">
          <ac:chgData name="Amine Charot" userId="e61df26456704bb1" providerId="LiveId" clId="{8251C8CF-5BFA-4007-83F8-8EBD1DC91666}" dt="2020-09-13T16:21:33.741" v="228" actId="20577"/>
          <ac:spMkLst>
            <pc:docMk/>
            <pc:sldMk cId="3200906508" sldId="285"/>
            <ac:spMk id="9" creationId="{C3BEBA00-FDFA-49E7-B3EE-EAEC1523EFC0}"/>
          </ac:spMkLst>
        </pc:spChg>
        <pc:spChg chg="add mod">
          <ac:chgData name="Amine Charot" userId="e61df26456704bb1" providerId="LiveId" clId="{8251C8CF-5BFA-4007-83F8-8EBD1DC91666}" dt="2020-09-13T16:21:47.620" v="240" actId="20577"/>
          <ac:spMkLst>
            <pc:docMk/>
            <pc:sldMk cId="3200906508" sldId="285"/>
            <ac:spMk id="11" creationId="{8957BEFA-E08F-43DF-806E-AF6FED809025}"/>
          </ac:spMkLst>
        </pc:spChg>
        <pc:spChg chg="add mod">
          <ac:chgData name="Amine Charot" userId="e61df26456704bb1" providerId="LiveId" clId="{8251C8CF-5BFA-4007-83F8-8EBD1DC91666}" dt="2020-09-13T16:22:17.254" v="290" actId="20577"/>
          <ac:spMkLst>
            <pc:docMk/>
            <pc:sldMk cId="3200906508" sldId="285"/>
            <ac:spMk id="13" creationId="{D2249D6F-E296-4585-A444-CD3CF3EF705E}"/>
          </ac:spMkLst>
        </pc:spChg>
      </pc:sldChg>
      <pc:sldChg chg="addSp delSp modSp add mod setBg">
        <pc:chgData name="Amine Charot" userId="e61df26456704bb1" providerId="LiveId" clId="{8251C8CF-5BFA-4007-83F8-8EBD1DC91666}" dt="2020-09-13T16:28:11.730" v="364" actId="20577"/>
        <pc:sldMkLst>
          <pc:docMk/>
          <pc:sldMk cId="2691834477" sldId="287"/>
        </pc:sldMkLst>
        <pc:spChg chg="mod ord">
          <ac:chgData name="Amine Charot" userId="e61df26456704bb1" providerId="LiveId" clId="{8251C8CF-5BFA-4007-83F8-8EBD1DC91666}" dt="2020-09-13T16:27:56.249" v="328" actId="26606"/>
          <ac:spMkLst>
            <pc:docMk/>
            <pc:sldMk cId="2691834477" sldId="287"/>
            <ac:spMk id="3" creationId="{08B4A7D6-21D8-4A2C-86E4-CEFE8DD02180}"/>
          </ac:spMkLst>
        </pc:spChg>
        <pc:spChg chg="mod">
          <ac:chgData name="Amine Charot" userId="e61df26456704bb1" providerId="LiveId" clId="{8251C8CF-5BFA-4007-83F8-8EBD1DC91666}" dt="2020-09-13T16:28:11.730" v="364" actId="20577"/>
          <ac:spMkLst>
            <pc:docMk/>
            <pc:sldMk cId="2691834477" sldId="287"/>
            <ac:spMk id="5" creationId="{0F5D4E1C-BECE-4044-8955-F7990D60F576}"/>
          </ac:spMkLst>
        </pc:spChg>
        <pc:spChg chg="add del">
          <ac:chgData name="Amine Charot" userId="e61df26456704bb1" providerId="LiveId" clId="{8251C8CF-5BFA-4007-83F8-8EBD1DC91666}" dt="2020-09-13T16:27:56.249" v="328" actId="26606"/>
          <ac:spMkLst>
            <pc:docMk/>
            <pc:sldMk cId="2691834477" sldId="287"/>
            <ac:spMk id="10" creationId="{F56F5174-31D9-4DBB-AAB7-A1FD7BDB1352}"/>
          </ac:spMkLst>
        </pc:spChg>
        <pc:spChg chg="add del">
          <ac:chgData name="Amine Charot" userId="e61df26456704bb1" providerId="LiveId" clId="{8251C8CF-5BFA-4007-83F8-8EBD1DC91666}" dt="2020-09-13T16:27:56.249" v="328" actId="26606"/>
          <ac:spMkLst>
            <pc:docMk/>
            <pc:sldMk cId="2691834477" sldId="287"/>
            <ac:spMk id="14" creationId="{F9A95BEE-6BB1-4A28-A8E6-A34B2E42EF87}"/>
          </ac:spMkLst>
        </pc:spChg>
        <pc:picChg chg="add mod">
          <ac:chgData name="Amine Charot" userId="e61df26456704bb1" providerId="LiveId" clId="{8251C8CF-5BFA-4007-83F8-8EBD1DC91666}" dt="2020-09-13T16:27:56.249" v="328" actId="26606"/>
          <ac:picMkLst>
            <pc:docMk/>
            <pc:sldMk cId="2691834477" sldId="287"/>
            <ac:picMk id="4" creationId="{8D39F09E-E1E1-49E3-AC54-641CB9DC717E}"/>
          </ac:picMkLst>
        </pc:picChg>
        <pc:picChg chg="add del">
          <ac:chgData name="Amine Charot" userId="e61df26456704bb1" providerId="LiveId" clId="{8251C8CF-5BFA-4007-83F8-8EBD1DC91666}" dt="2020-09-13T16:27:56.249" v="328" actId="26606"/>
          <ac:picMkLst>
            <pc:docMk/>
            <pc:sldMk cId="2691834477" sldId="287"/>
            <ac:picMk id="12" creationId="{AE113210-7872-481A-ADE6-3A05CCAF5EB2}"/>
          </ac:picMkLst>
        </pc:picChg>
      </pc:sldChg>
      <pc:sldChg chg="addSp delSp modSp add mod">
        <pc:chgData name="Amine Charot" userId="e61df26456704bb1" providerId="LiveId" clId="{8251C8CF-5BFA-4007-83F8-8EBD1DC91666}" dt="2020-09-13T16:31:21.486" v="472" actId="1076"/>
        <pc:sldMkLst>
          <pc:docMk/>
          <pc:sldMk cId="1305624607" sldId="288"/>
        </pc:sldMkLst>
        <pc:spChg chg="add mod">
          <ac:chgData name="Amine Charot" userId="e61df26456704bb1" providerId="LiveId" clId="{8251C8CF-5BFA-4007-83F8-8EBD1DC91666}" dt="2020-09-13T16:31:21.486" v="472" actId="1076"/>
          <ac:spMkLst>
            <pc:docMk/>
            <pc:sldMk cId="1305624607" sldId="288"/>
            <ac:spMk id="2" creationId="{2E8E5A04-B71B-4346-9702-607A5533428F}"/>
          </ac:spMkLst>
        </pc:spChg>
        <pc:spChg chg="add del">
          <ac:chgData name="Amine Charot" userId="e61df26456704bb1" providerId="LiveId" clId="{8251C8CF-5BFA-4007-83F8-8EBD1DC91666}" dt="2020-09-13T16:28:35.643" v="387" actId="478"/>
          <ac:spMkLst>
            <pc:docMk/>
            <pc:sldMk cId="1305624607" sldId="288"/>
            <ac:spMk id="3" creationId="{08B4A7D6-21D8-4A2C-86E4-CEFE8DD02180}"/>
          </ac:spMkLst>
        </pc:spChg>
        <pc:spChg chg="mod">
          <ac:chgData name="Amine Charot" userId="e61df26456704bb1" providerId="LiveId" clId="{8251C8CF-5BFA-4007-83F8-8EBD1DC91666}" dt="2020-09-13T16:28:22.935" v="381" actId="20577"/>
          <ac:spMkLst>
            <pc:docMk/>
            <pc:sldMk cId="1305624607" sldId="288"/>
            <ac:spMk id="5" creationId="{0F5D4E1C-BECE-4044-8955-F7990D60F576}"/>
          </ac:spMkLst>
        </pc:spChg>
        <pc:spChg chg="add mod">
          <ac:chgData name="Amine Charot" userId="e61df26456704bb1" providerId="LiveId" clId="{8251C8CF-5BFA-4007-83F8-8EBD1DC91666}" dt="2020-09-13T16:31:21.486" v="472" actId="1076"/>
          <ac:spMkLst>
            <pc:docMk/>
            <pc:sldMk cId="1305624607" sldId="288"/>
            <ac:spMk id="10" creationId="{5B712082-F286-4574-9FC3-F06425A2710B}"/>
          </ac:spMkLst>
        </pc:spChg>
        <pc:spChg chg="add mod">
          <ac:chgData name="Amine Charot" userId="e61df26456704bb1" providerId="LiveId" clId="{8251C8CF-5BFA-4007-83F8-8EBD1DC91666}" dt="2020-09-13T16:31:21.486" v="472" actId="1076"/>
          <ac:spMkLst>
            <pc:docMk/>
            <pc:sldMk cId="1305624607" sldId="288"/>
            <ac:spMk id="14" creationId="{96BF9453-29E0-40AD-ABC7-DFFD0046AC0F}"/>
          </ac:spMkLst>
        </pc:spChg>
        <pc:picChg chg="add del">
          <ac:chgData name="Amine Charot" userId="e61df26456704bb1" providerId="LiveId" clId="{8251C8CF-5BFA-4007-83F8-8EBD1DC91666}" dt="2020-09-13T16:28:33.632" v="386" actId="478"/>
          <ac:picMkLst>
            <pc:docMk/>
            <pc:sldMk cId="1305624607" sldId="288"/>
            <ac:picMk id="4" creationId="{8D39F09E-E1E1-49E3-AC54-641CB9DC717E}"/>
          </ac:picMkLst>
        </pc:picChg>
        <pc:picChg chg="add mod modCrop">
          <ac:chgData name="Amine Charot" userId="e61df26456704bb1" providerId="LiveId" clId="{8251C8CF-5BFA-4007-83F8-8EBD1DC91666}" dt="2020-09-13T16:31:21.486" v="472" actId="1076"/>
          <ac:picMkLst>
            <pc:docMk/>
            <pc:sldMk cId="1305624607" sldId="288"/>
            <ac:picMk id="7" creationId="{73EA63A2-4804-4749-BECD-17FEE7F89592}"/>
          </ac:picMkLst>
        </pc:picChg>
        <pc:picChg chg="add mod">
          <ac:chgData name="Amine Charot" userId="e61df26456704bb1" providerId="LiveId" clId="{8251C8CF-5BFA-4007-83F8-8EBD1DC91666}" dt="2020-09-13T16:31:21.486" v="472" actId="1076"/>
          <ac:picMkLst>
            <pc:docMk/>
            <pc:sldMk cId="1305624607" sldId="288"/>
            <ac:picMk id="12" creationId="{517C7809-1A5C-49F3-9C66-959CC5138EEF}"/>
          </ac:picMkLst>
        </pc:picChg>
        <pc:cxnChg chg="add mod">
          <ac:chgData name="Amine Charot" userId="e61df26456704bb1" providerId="LiveId" clId="{8251C8CF-5BFA-4007-83F8-8EBD1DC91666}" dt="2020-09-13T16:31:21.486" v="472" actId="1076"/>
          <ac:cxnSpMkLst>
            <pc:docMk/>
            <pc:sldMk cId="1305624607" sldId="288"/>
            <ac:cxnSpMk id="9" creationId="{C46362D5-AA2B-485F-A5A4-031A10BE5EE2}"/>
          </ac:cxnSpMkLst>
        </pc:cxnChg>
      </pc:sldChg>
      <pc:sldChg chg="delSp modSp add mod">
        <pc:chgData name="Amine Charot" userId="e61df26456704bb1" providerId="LiveId" clId="{8251C8CF-5BFA-4007-83F8-8EBD1DC91666}" dt="2020-09-13T16:32:20.194" v="517" actId="1076"/>
        <pc:sldMkLst>
          <pc:docMk/>
          <pc:sldMk cId="689389293" sldId="289"/>
        </pc:sldMkLst>
        <pc:spChg chg="del">
          <ac:chgData name="Amine Charot" userId="e61df26456704bb1" providerId="LiveId" clId="{8251C8CF-5BFA-4007-83F8-8EBD1DC91666}" dt="2020-09-13T16:31:33.815" v="474" actId="478"/>
          <ac:spMkLst>
            <pc:docMk/>
            <pc:sldMk cId="689389293" sldId="289"/>
            <ac:spMk id="2" creationId="{2E8E5A04-B71B-4346-9702-607A5533428F}"/>
          </ac:spMkLst>
        </pc:spChg>
        <pc:spChg chg="mod">
          <ac:chgData name="Amine Charot" userId="e61df26456704bb1" providerId="LiveId" clId="{8251C8CF-5BFA-4007-83F8-8EBD1DC91666}" dt="2020-09-13T16:32:20.194" v="517" actId="1076"/>
          <ac:spMkLst>
            <pc:docMk/>
            <pc:sldMk cId="689389293" sldId="289"/>
            <ac:spMk id="5" creationId="{0F5D4E1C-BECE-4044-8955-F7990D60F576}"/>
          </ac:spMkLst>
        </pc:spChg>
        <pc:spChg chg="del">
          <ac:chgData name="Amine Charot" userId="e61df26456704bb1" providerId="LiveId" clId="{8251C8CF-5BFA-4007-83F8-8EBD1DC91666}" dt="2020-09-13T16:31:33.815" v="474" actId="478"/>
          <ac:spMkLst>
            <pc:docMk/>
            <pc:sldMk cId="689389293" sldId="289"/>
            <ac:spMk id="10" creationId="{5B712082-F286-4574-9FC3-F06425A2710B}"/>
          </ac:spMkLst>
        </pc:spChg>
        <pc:spChg chg="del">
          <ac:chgData name="Amine Charot" userId="e61df26456704bb1" providerId="LiveId" clId="{8251C8CF-5BFA-4007-83F8-8EBD1DC91666}" dt="2020-09-13T16:31:33.815" v="474" actId="478"/>
          <ac:spMkLst>
            <pc:docMk/>
            <pc:sldMk cId="689389293" sldId="289"/>
            <ac:spMk id="14" creationId="{96BF9453-29E0-40AD-ABC7-DFFD0046AC0F}"/>
          </ac:spMkLst>
        </pc:spChg>
        <pc:picChg chg="del">
          <ac:chgData name="Amine Charot" userId="e61df26456704bb1" providerId="LiveId" clId="{8251C8CF-5BFA-4007-83F8-8EBD1DC91666}" dt="2020-09-13T16:31:33.815" v="474" actId="478"/>
          <ac:picMkLst>
            <pc:docMk/>
            <pc:sldMk cId="689389293" sldId="289"/>
            <ac:picMk id="7" creationId="{73EA63A2-4804-4749-BECD-17FEE7F89592}"/>
          </ac:picMkLst>
        </pc:picChg>
        <pc:picChg chg="del">
          <ac:chgData name="Amine Charot" userId="e61df26456704bb1" providerId="LiveId" clId="{8251C8CF-5BFA-4007-83F8-8EBD1DC91666}" dt="2020-09-13T16:31:33.815" v="474" actId="478"/>
          <ac:picMkLst>
            <pc:docMk/>
            <pc:sldMk cId="689389293" sldId="289"/>
            <ac:picMk id="12" creationId="{517C7809-1A5C-49F3-9C66-959CC5138EEF}"/>
          </ac:picMkLst>
        </pc:picChg>
        <pc:cxnChg chg="del">
          <ac:chgData name="Amine Charot" userId="e61df26456704bb1" providerId="LiveId" clId="{8251C8CF-5BFA-4007-83F8-8EBD1DC91666}" dt="2020-09-13T16:31:33.815" v="474" actId="478"/>
          <ac:cxnSpMkLst>
            <pc:docMk/>
            <pc:sldMk cId="689389293" sldId="289"/>
            <ac:cxnSpMk id="9" creationId="{C46362D5-AA2B-485F-A5A4-031A10BE5EE2}"/>
          </ac:cxnSpMkLst>
        </pc:cxnChg>
      </pc:sldChg>
      <pc:sldChg chg="addSp modSp add mod ord">
        <pc:chgData name="Amine Charot" userId="e61df26456704bb1" providerId="LiveId" clId="{8251C8CF-5BFA-4007-83F8-8EBD1DC91666}" dt="2020-09-13T16:40:00.037" v="677" actId="20577"/>
        <pc:sldMkLst>
          <pc:docMk/>
          <pc:sldMk cId="905406964" sldId="290"/>
        </pc:sldMkLst>
        <pc:spChg chg="mod">
          <ac:chgData name="Amine Charot" userId="e61df26456704bb1" providerId="LiveId" clId="{8251C8CF-5BFA-4007-83F8-8EBD1DC91666}" dt="2020-09-13T16:32:54.004" v="537" actId="1076"/>
          <ac:spMkLst>
            <pc:docMk/>
            <pc:sldMk cId="905406964" sldId="290"/>
            <ac:spMk id="2" creationId="{2E8E5A04-B71B-4346-9702-607A5533428F}"/>
          </ac:spMkLst>
        </pc:spChg>
        <pc:spChg chg="add mod">
          <ac:chgData name="Amine Charot" userId="e61df26456704bb1" providerId="LiveId" clId="{8251C8CF-5BFA-4007-83F8-8EBD1DC91666}" dt="2020-09-13T16:38:33.817" v="561" actId="20577"/>
          <ac:spMkLst>
            <pc:docMk/>
            <pc:sldMk cId="905406964" sldId="290"/>
            <ac:spMk id="4" creationId="{052E3BC0-C86D-4F03-8B7E-2FAD5B44BD35}"/>
          </ac:spMkLst>
        </pc:spChg>
        <pc:spChg chg="mod">
          <ac:chgData name="Amine Charot" userId="e61df26456704bb1" providerId="LiveId" clId="{8251C8CF-5BFA-4007-83F8-8EBD1DC91666}" dt="2020-09-13T16:40:00.037" v="677" actId="20577"/>
          <ac:spMkLst>
            <pc:docMk/>
            <pc:sldMk cId="905406964" sldId="290"/>
            <ac:spMk id="5" creationId="{0F5D4E1C-BECE-4044-8955-F7990D60F576}"/>
          </ac:spMkLst>
        </pc:spChg>
        <pc:spChg chg="add mod">
          <ac:chgData name="Amine Charot" userId="e61df26456704bb1" providerId="LiveId" clId="{8251C8CF-5BFA-4007-83F8-8EBD1DC91666}" dt="2020-09-13T16:39:47.700" v="676" actId="1076"/>
          <ac:spMkLst>
            <pc:docMk/>
            <pc:sldMk cId="905406964" sldId="290"/>
            <ac:spMk id="6" creationId="{B429F065-E130-47BA-A87F-B676D9255C75}"/>
          </ac:spMkLst>
        </pc:spChg>
        <pc:spChg chg="mod">
          <ac:chgData name="Amine Charot" userId="e61df26456704bb1" providerId="LiveId" clId="{8251C8CF-5BFA-4007-83F8-8EBD1DC91666}" dt="2020-09-13T16:32:54.004" v="537" actId="1076"/>
          <ac:spMkLst>
            <pc:docMk/>
            <pc:sldMk cId="905406964" sldId="290"/>
            <ac:spMk id="10" creationId="{5B712082-F286-4574-9FC3-F06425A2710B}"/>
          </ac:spMkLst>
        </pc:spChg>
        <pc:spChg chg="mod">
          <ac:chgData name="Amine Charot" userId="e61df26456704bb1" providerId="LiveId" clId="{8251C8CF-5BFA-4007-83F8-8EBD1DC91666}" dt="2020-09-13T16:32:58.059" v="538" actId="1076"/>
          <ac:spMkLst>
            <pc:docMk/>
            <pc:sldMk cId="905406964" sldId="290"/>
            <ac:spMk id="14" creationId="{96BF9453-29E0-40AD-ABC7-DFFD0046AC0F}"/>
          </ac:spMkLst>
        </pc:spChg>
        <pc:picChg chg="mod">
          <ac:chgData name="Amine Charot" userId="e61df26456704bb1" providerId="LiveId" clId="{8251C8CF-5BFA-4007-83F8-8EBD1DC91666}" dt="2020-09-13T16:32:54.004" v="537" actId="1076"/>
          <ac:picMkLst>
            <pc:docMk/>
            <pc:sldMk cId="905406964" sldId="290"/>
            <ac:picMk id="7" creationId="{73EA63A2-4804-4749-BECD-17FEE7F89592}"/>
          </ac:picMkLst>
        </pc:picChg>
        <pc:picChg chg="mod">
          <ac:chgData name="Amine Charot" userId="e61df26456704bb1" providerId="LiveId" clId="{8251C8CF-5BFA-4007-83F8-8EBD1DC91666}" dt="2020-09-13T16:32:54.004" v="537" actId="1076"/>
          <ac:picMkLst>
            <pc:docMk/>
            <pc:sldMk cId="905406964" sldId="290"/>
            <ac:picMk id="12" creationId="{517C7809-1A5C-49F3-9C66-959CC5138EEF}"/>
          </ac:picMkLst>
        </pc:picChg>
        <pc:cxnChg chg="mod">
          <ac:chgData name="Amine Charot" userId="e61df26456704bb1" providerId="LiveId" clId="{8251C8CF-5BFA-4007-83F8-8EBD1DC91666}" dt="2020-09-13T16:32:54.004" v="537" actId="1076"/>
          <ac:cxnSpMkLst>
            <pc:docMk/>
            <pc:sldMk cId="905406964" sldId="290"/>
            <ac:cxnSpMk id="9" creationId="{C46362D5-AA2B-485F-A5A4-031A10BE5EE2}"/>
          </ac:cxnSpMkLst>
        </pc:cxnChg>
      </pc:sldChg>
      <pc:sldChg chg="modSp add mod ord">
        <pc:chgData name="Amine Charot" userId="e61df26456704bb1" providerId="LiveId" clId="{8251C8CF-5BFA-4007-83F8-8EBD1DC91666}" dt="2020-09-13T16:43:42.010" v="703" actId="20577"/>
        <pc:sldMkLst>
          <pc:docMk/>
          <pc:sldMk cId="2750364669" sldId="291"/>
        </pc:sldMkLst>
        <pc:spChg chg="mod">
          <ac:chgData name="Amine Charot" userId="e61df26456704bb1" providerId="LiveId" clId="{8251C8CF-5BFA-4007-83F8-8EBD1DC91666}" dt="2020-09-13T16:43:42.010" v="703" actId="20577"/>
          <ac:spMkLst>
            <pc:docMk/>
            <pc:sldMk cId="2750364669" sldId="291"/>
            <ac:spMk id="5" creationId="{0F5D4E1C-BECE-4044-8955-F7990D60F576}"/>
          </ac:spMkLst>
        </pc:spChg>
      </pc:sldChg>
      <pc:sldChg chg="addSp delSp modSp add mod ord">
        <pc:chgData name="Amine Charot" userId="e61df26456704bb1" providerId="LiveId" clId="{8251C8CF-5BFA-4007-83F8-8EBD1DC91666}" dt="2020-09-13T17:08:27.194" v="967" actId="20577"/>
        <pc:sldMkLst>
          <pc:docMk/>
          <pc:sldMk cId="4071465855" sldId="292"/>
        </pc:sldMkLst>
        <pc:spChg chg="mod">
          <ac:chgData name="Amine Charot" userId="e61df26456704bb1" providerId="LiveId" clId="{8251C8CF-5BFA-4007-83F8-8EBD1DC91666}" dt="2020-09-13T16:47:42.978" v="776" actId="1076"/>
          <ac:spMkLst>
            <pc:docMk/>
            <pc:sldMk cId="4071465855" sldId="292"/>
            <ac:spMk id="2" creationId="{2E8E5A04-B71B-4346-9702-607A5533428F}"/>
          </ac:spMkLst>
        </pc:spChg>
        <pc:spChg chg="mod">
          <ac:chgData name="Amine Charot" userId="e61df26456704bb1" providerId="LiveId" clId="{8251C8CF-5BFA-4007-83F8-8EBD1DC91666}" dt="2020-09-13T16:59:46.192" v="888" actId="1076"/>
          <ac:spMkLst>
            <pc:docMk/>
            <pc:sldMk cId="4071465855" sldId="292"/>
            <ac:spMk id="4" creationId="{052E3BC0-C86D-4F03-8B7E-2FAD5B44BD35}"/>
          </ac:spMkLst>
        </pc:spChg>
        <pc:spChg chg="mod">
          <ac:chgData name="Amine Charot" userId="e61df26456704bb1" providerId="LiveId" clId="{8251C8CF-5BFA-4007-83F8-8EBD1DC91666}" dt="2020-09-13T17:08:27.194" v="967" actId="20577"/>
          <ac:spMkLst>
            <pc:docMk/>
            <pc:sldMk cId="4071465855" sldId="292"/>
            <ac:spMk id="5" creationId="{0F5D4E1C-BECE-4044-8955-F7990D60F576}"/>
          </ac:spMkLst>
        </pc:spChg>
        <pc:spChg chg="mod">
          <ac:chgData name="Amine Charot" userId="e61df26456704bb1" providerId="LiveId" clId="{8251C8CF-5BFA-4007-83F8-8EBD1DC91666}" dt="2020-09-13T16:59:50.250" v="889" actId="1076"/>
          <ac:spMkLst>
            <pc:docMk/>
            <pc:sldMk cId="4071465855" sldId="292"/>
            <ac:spMk id="6" creationId="{B429F065-E130-47BA-A87F-B676D9255C75}"/>
          </ac:spMkLst>
        </pc:spChg>
        <pc:spChg chg="mod">
          <ac:chgData name="Amine Charot" userId="e61df26456704bb1" providerId="LiveId" clId="{8251C8CF-5BFA-4007-83F8-8EBD1DC91666}" dt="2020-09-13T16:50:58.496" v="859" actId="1076"/>
          <ac:spMkLst>
            <pc:docMk/>
            <pc:sldMk cId="4071465855" sldId="292"/>
            <ac:spMk id="10" creationId="{5B712082-F286-4574-9FC3-F06425A2710B}"/>
          </ac:spMkLst>
        </pc:spChg>
        <pc:spChg chg="add mod">
          <ac:chgData name="Amine Charot" userId="e61df26456704bb1" providerId="LiveId" clId="{8251C8CF-5BFA-4007-83F8-8EBD1DC91666}" dt="2020-09-13T16:46:34.803" v="741" actId="1076"/>
          <ac:spMkLst>
            <pc:docMk/>
            <pc:sldMk cId="4071465855" sldId="292"/>
            <ac:spMk id="11" creationId="{AC2C4BDC-F14F-4B99-BA3E-813F8340479A}"/>
          </ac:spMkLst>
        </pc:spChg>
        <pc:spChg chg="mod">
          <ac:chgData name="Amine Charot" userId="e61df26456704bb1" providerId="LiveId" clId="{8251C8CF-5BFA-4007-83F8-8EBD1DC91666}" dt="2020-09-13T16:48:56.427" v="804" actId="1076"/>
          <ac:spMkLst>
            <pc:docMk/>
            <pc:sldMk cId="4071465855" sldId="292"/>
            <ac:spMk id="14" creationId="{96BF9453-29E0-40AD-ABC7-DFFD0046AC0F}"/>
          </ac:spMkLst>
        </pc:spChg>
        <pc:spChg chg="add mod">
          <ac:chgData name="Amine Charot" userId="e61df26456704bb1" providerId="LiveId" clId="{8251C8CF-5BFA-4007-83F8-8EBD1DC91666}" dt="2020-09-13T16:47:48.922" v="778" actId="1076"/>
          <ac:spMkLst>
            <pc:docMk/>
            <pc:sldMk cId="4071465855" sldId="292"/>
            <ac:spMk id="18" creationId="{CE6C0290-A9DE-4BB4-BF8A-7B46071287D8}"/>
          </ac:spMkLst>
        </pc:spChg>
        <pc:spChg chg="add mod">
          <ac:chgData name="Amine Charot" userId="e61df26456704bb1" providerId="LiveId" clId="{8251C8CF-5BFA-4007-83F8-8EBD1DC91666}" dt="2020-09-13T16:48:20.010" v="799" actId="1076"/>
          <ac:spMkLst>
            <pc:docMk/>
            <pc:sldMk cId="4071465855" sldId="292"/>
            <ac:spMk id="24" creationId="{AA5EFD4B-2F1F-4D67-B2CC-BF90B5D76F51}"/>
          </ac:spMkLst>
        </pc:spChg>
        <pc:spChg chg="add mod ord">
          <ac:chgData name="Amine Charot" userId="e61df26456704bb1" providerId="LiveId" clId="{8251C8CF-5BFA-4007-83F8-8EBD1DC91666}" dt="2020-09-13T16:59:37.865" v="887" actId="14100"/>
          <ac:spMkLst>
            <pc:docMk/>
            <pc:sldMk cId="4071465855" sldId="292"/>
            <ac:spMk id="27" creationId="{DC476FF7-223B-4B1D-855C-1B8E43BD0A37}"/>
          </ac:spMkLst>
        </pc:spChg>
        <pc:spChg chg="add del">
          <ac:chgData name="Amine Charot" userId="e61df26456704bb1" providerId="LiveId" clId="{8251C8CF-5BFA-4007-83F8-8EBD1DC91666}" dt="2020-09-13T16:48:15.608" v="798" actId="478"/>
          <ac:spMkLst>
            <pc:docMk/>
            <pc:sldMk cId="4071465855" sldId="292"/>
            <ac:spMk id="28" creationId="{ADF009B1-06D6-48C5-AB5C-D31316009CD4}"/>
          </ac:spMkLst>
        </pc:spChg>
        <pc:spChg chg="add mod">
          <ac:chgData name="Amine Charot" userId="e61df26456704bb1" providerId="LiveId" clId="{8251C8CF-5BFA-4007-83F8-8EBD1DC91666}" dt="2020-09-13T16:49:53.130" v="829" actId="1076"/>
          <ac:spMkLst>
            <pc:docMk/>
            <pc:sldMk cId="4071465855" sldId="292"/>
            <ac:spMk id="29" creationId="{454B207D-5867-43DF-AE8B-234953D2277D}"/>
          </ac:spMkLst>
        </pc:spChg>
        <pc:spChg chg="add mod">
          <ac:chgData name="Amine Charot" userId="e61df26456704bb1" providerId="LiveId" clId="{8251C8CF-5BFA-4007-83F8-8EBD1DC91666}" dt="2020-09-13T16:50:53.738" v="858" actId="1076"/>
          <ac:spMkLst>
            <pc:docMk/>
            <pc:sldMk cId="4071465855" sldId="292"/>
            <ac:spMk id="35" creationId="{2A3EF1A1-15DB-47DE-AD41-09F163494C26}"/>
          </ac:spMkLst>
        </pc:spChg>
        <pc:picChg chg="mod">
          <ac:chgData name="Amine Charot" userId="e61df26456704bb1" providerId="LiveId" clId="{8251C8CF-5BFA-4007-83F8-8EBD1DC91666}" dt="2020-09-13T16:46:00.924" v="718" actId="1076"/>
          <ac:picMkLst>
            <pc:docMk/>
            <pc:sldMk cId="4071465855" sldId="292"/>
            <ac:picMk id="7" creationId="{73EA63A2-4804-4749-BECD-17FEE7F89592}"/>
          </ac:picMkLst>
        </pc:picChg>
        <pc:picChg chg="mod">
          <ac:chgData name="Amine Charot" userId="e61df26456704bb1" providerId="LiveId" clId="{8251C8CF-5BFA-4007-83F8-8EBD1DC91666}" dt="2020-09-13T16:48:56.427" v="804" actId="1076"/>
          <ac:picMkLst>
            <pc:docMk/>
            <pc:sldMk cId="4071465855" sldId="292"/>
            <ac:picMk id="12" creationId="{517C7809-1A5C-49F3-9C66-959CC5138EEF}"/>
          </ac:picMkLst>
        </pc:picChg>
        <pc:picChg chg="add mod">
          <ac:chgData name="Amine Charot" userId="e61df26456704bb1" providerId="LiveId" clId="{8251C8CF-5BFA-4007-83F8-8EBD1DC91666}" dt="2020-09-13T16:46:30.456" v="740" actId="1076"/>
          <ac:picMkLst>
            <pc:docMk/>
            <pc:sldMk cId="4071465855" sldId="292"/>
            <ac:picMk id="1026" creationId="{3199FE31-EB36-462F-B30F-52A636BFDF08}"/>
          </ac:picMkLst>
        </pc:picChg>
        <pc:cxnChg chg="add mod">
          <ac:chgData name="Amine Charot" userId="e61df26456704bb1" providerId="LiveId" clId="{8251C8CF-5BFA-4007-83F8-8EBD1DC91666}" dt="2020-09-13T16:47:56.010" v="780" actId="1076"/>
          <ac:cxnSpMkLst>
            <pc:docMk/>
            <pc:sldMk cId="4071465855" sldId="292"/>
            <ac:cxnSpMk id="8" creationId="{000B80B8-835D-4FA6-8900-A4422BBAE6EA}"/>
          </ac:cxnSpMkLst>
        </pc:cxnChg>
        <pc:cxnChg chg="mod">
          <ac:chgData name="Amine Charot" userId="e61df26456704bb1" providerId="LiveId" clId="{8251C8CF-5BFA-4007-83F8-8EBD1DC91666}" dt="2020-09-13T16:48:34.091" v="801" actId="1076"/>
          <ac:cxnSpMkLst>
            <pc:docMk/>
            <pc:sldMk cId="4071465855" sldId="292"/>
            <ac:cxnSpMk id="9" creationId="{C46362D5-AA2B-485F-A5A4-031A10BE5EE2}"/>
          </ac:cxnSpMkLst>
        </pc:cxnChg>
        <pc:cxnChg chg="add mod">
          <ac:chgData name="Amine Charot" userId="e61df26456704bb1" providerId="LiveId" clId="{8251C8CF-5BFA-4007-83F8-8EBD1DC91666}" dt="2020-09-13T16:47:44.580" v="777" actId="1076"/>
          <ac:cxnSpMkLst>
            <pc:docMk/>
            <pc:sldMk cId="4071465855" sldId="292"/>
            <ac:cxnSpMk id="16" creationId="{A69A3FED-FE99-4296-9159-9C684685DC8E}"/>
          </ac:cxnSpMkLst>
        </pc:cxnChg>
        <pc:cxnChg chg="add mod">
          <ac:chgData name="Amine Charot" userId="e61df26456704bb1" providerId="LiveId" clId="{8251C8CF-5BFA-4007-83F8-8EBD1DC91666}" dt="2020-09-13T16:50:27.997" v="837" actId="1076"/>
          <ac:cxnSpMkLst>
            <pc:docMk/>
            <pc:sldMk cId="4071465855" sldId="292"/>
            <ac:cxnSpMk id="32" creationId="{A53125B0-C061-4EB6-8C25-14E8440D2D44}"/>
          </ac:cxnSpMkLst>
        </pc:cxnChg>
      </pc:sldChg>
      <pc:sldChg chg="modSp add mod ord">
        <pc:chgData name="Amine Charot" userId="e61df26456704bb1" providerId="LiveId" clId="{8251C8CF-5BFA-4007-83F8-8EBD1DC91666}" dt="2020-09-13T17:08:34.321" v="981" actId="20577"/>
        <pc:sldMkLst>
          <pc:docMk/>
          <pc:sldMk cId="535824011" sldId="293"/>
        </pc:sldMkLst>
        <pc:spChg chg="mod">
          <ac:chgData name="Amine Charot" userId="e61df26456704bb1" providerId="LiveId" clId="{8251C8CF-5BFA-4007-83F8-8EBD1DC91666}" dt="2020-09-13T17:08:34.321" v="981" actId="20577"/>
          <ac:spMkLst>
            <pc:docMk/>
            <pc:sldMk cId="535824011" sldId="293"/>
            <ac:spMk id="5" creationId="{0F5D4E1C-BECE-4044-8955-F7990D60F576}"/>
          </ac:spMkLst>
        </pc:spChg>
      </pc:sldChg>
      <pc:sldChg chg="addSp modSp add mod ord">
        <pc:chgData name="Amine Charot" userId="e61df26456704bb1" providerId="LiveId" clId="{8251C8CF-5BFA-4007-83F8-8EBD1DC91666}" dt="2020-09-13T17:01:47.189" v="957" actId="20577"/>
        <pc:sldMkLst>
          <pc:docMk/>
          <pc:sldMk cId="1782047053" sldId="294"/>
        </pc:sldMkLst>
        <pc:spChg chg="mod">
          <ac:chgData name="Amine Charot" userId="e61df26456704bb1" providerId="LiveId" clId="{8251C8CF-5BFA-4007-83F8-8EBD1DC91666}" dt="2020-09-13T16:58:57.025" v="878" actId="14100"/>
          <ac:spMkLst>
            <pc:docMk/>
            <pc:sldMk cId="1782047053" sldId="294"/>
            <ac:spMk id="4" creationId="{052E3BC0-C86D-4F03-8B7E-2FAD5B44BD35}"/>
          </ac:spMkLst>
        </pc:spChg>
        <pc:spChg chg="mod">
          <ac:chgData name="Amine Charot" userId="e61df26456704bb1" providerId="LiveId" clId="{8251C8CF-5BFA-4007-83F8-8EBD1DC91666}" dt="2020-09-13T17:01:47.189" v="957" actId="20577"/>
          <ac:spMkLst>
            <pc:docMk/>
            <pc:sldMk cId="1782047053" sldId="294"/>
            <ac:spMk id="5" creationId="{0F5D4E1C-BECE-4044-8955-F7990D60F576}"/>
          </ac:spMkLst>
        </pc:spChg>
        <pc:spChg chg="mod">
          <ac:chgData name="Amine Charot" userId="e61df26456704bb1" providerId="LiveId" clId="{8251C8CF-5BFA-4007-83F8-8EBD1DC91666}" dt="2020-09-13T16:59:14.040" v="881" actId="1076"/>
          <ac:spMkLst>
            <pc:docMk/>
            <pc:sldMk cId="1782047053" sldId="294"/>
            <ac:spMk id="6" creationId="{B429F065-E130-47BA-A87F-B676D9255C75}"/>
          </ac:spMkLst>
        </pc:spChg>
        <pc:spChg chg="add mod">
          <ac:chgData name="Amine Charot" userId="e61df26456704bb1" providerId="LiveId" clId="{8251C8CF-5BFA-4007-83F8-8EBD1DC91666}" dt="2020-09-13T17:00:47.145" v="919" actId="1076"/>
          <ac:spMkLst>
            <pc:docMk/>
            <pc:sldMk cId="1782047053" sldId="294"/>
            <ac:spMk id="15" creationId="{200907C9-9F43-4554-A698-76C11C9A3B6C}"/>
          </ac:spMkLst>
        </pc:spChg>
        <pc:spChg chg="add mod">
          <ac:chgData name="Amine Charot" userId="e61df26456704bb1" providerId="LiveId" clId="{8251C8CF-5BFA-4007-83F8-8EBD1DC91666}" dt="2020-09-13T17:01:31.243" v="937" actId="1076"/>
          <ac:spMkLst>
            <pc:docMk/>
            <pc:sldMk cId="1782047053" sldId="294"/>
            <ac:spMk id="25" creationId="{352B4C5F-EEB5-4E9C-B6E7-CEF761B4C57F}"/>
          </ac:spMkLst>
        </pc:spChg>
        <pc:spChg chg="mod">
          <ac:chgData name="Amine Charot" userId="e61df26456704bb1" providerId="LiveId" clId="{8251C8CF-5BFA-4007-83F8-8EBD1DC91666}" dt="2020-09-13T16:59:01.299" v="879" actId="14100"/>
          <ac:spMkLst>
            <pc:docMk/>
            <pc:sldMk cId="1782047053" sldId="294"/>
            <ac:spMk id="27" creationId="{DC476FF7-223B-4B1D-855C-1B8E43BD0A37}"/>
          </ac:spMkLst>
        </pc:spChg>
        <pc:picChg chg="add mod">
          <ac:chgData name="Amine Charot" userId="e61df26456704bb1" providerId="LiveId" clId="{8251C8CF-5BFA-4007-83F8-8EBD1DC91666}" dt="2020-09-13T17:00:50.289" v="920" actId="1076"/>
          <ac:picMkLst>
            <pc:docMk/>
            <pc:sldMk cId="1782047053" sldId="294"/>
            <ac:picMk id="13" creationId="{501D7DD4-15EB-453A-8F27-52F232D55545}"/>
          </ac:picMkLst>
        </pc:picChg>
        <pc:cxnChg chg="add mod">
          <ac:chgData name="Amine Charot" userId="e61df26456704bb1" providerId="LiveId" clId="{8251C8CF-5BFA-4007-83F8-8EBD1DC91666}" dt="2020-09-13T17:01:15.419" v="925" actId="14100"/>
          <ac:cxnSpMkLst>
            <pc:docMk/>
            <pc:sldMk cId="1782047053" sldId="294"/>
            <ac:cxnSpMk id="19" creationId="{13B0E261-968D-4AF6-ABD5-9E2BE3D80398}"/>
          </ac:cxnSpMkLst>
        </pc:cxnChg>
      </pc:sldChg>
      <pc:sldChg chg="modSp add mod ord">
        <pc:chgData name="Amine Charot" userId="e61df26456704bb1" providerId="LiveId" clId="{8251C8CF-5BFA-4007-83F8-8EBD1DC91666}" dt="2020-09-13T17:08:49.827" v="994" actId="20577"/>
        <pc:sldMkLst>
          <pc:docMk/>
          <pc:sldMk cId="1255736514" sldId="295"/>
        </pc:sldMkLst>
        <pc:spChg chg="mod">
          <ac:chgData name="Amine Charot" userId="e61df26456704bb1" providerId="LiveId" clId="{8251C8CF-5BFA-4007-83F8-8EBD1DC91666}" dt="2020-09-13T17:08:49.827" v="994" actId="20577"/>
          <ac:spMkLst>
            <pc:docMk/>
            <pc:sldMk cId="1255736514" sldId="295"/>
            <ac:spMk id="5" creationId="{0F5D4E1C-BECE-4044-8955-F7990D60F576}"/>
          </ac:spMkLst>
        </pc:spChg>
      </pc:sldChg>
    </pc:docChg>
  </pc:docChgLst>
  <pc:docChgLst>
    <pc:chgData name="Txema González Balseiro" userId="a6c5b3bf80d42c52" providerId="Windows Live" clId="Web-{4B3AB458-AE7A-4630-892D-094C6605534A}"/>
    <pc:docChg chg="modSld">
      <pc:chgData name="Txema González Balseiro" userId="a6c5b3bf80d42c52" providerId="Windows Live" clId="Web-{4B3AB458-AE7A-4630-892D-094C6605534A}" dt="2020-02-24T22:44:34.782" v="9" actId="20577"/>
      <pc:docMkLst>
        <pc:docMk/>
      </pc:docMkLst>
      <pc:sldChg chg="modSp">
        <pc:chgData name="Txema González Balseiro" userId="a6c5b3bf80d42c52" providerId="Windows Live" clId="Web-{4B3AB458-AE7A-4630-892D-094C6605534A}" dt="2020-02-24T22:44:33.611" v="7" actId="20577"/>
        <pc:sldMkLst>
          <pc:docMk/>
          <pc:sldMk cId="1917610916" sldId="256"/>
        </pc:sldMkLst>
        <pc:spChg chg="mod">
          <ac:chgData name="Txema González Balseiro" userId="a6c5b3bf80d42c52" providerId="Windows Live" clId="Web-{4B3AB458-AE7A-4630-892D-094C6605534A}" dt="2020-02-24T22:44:33.611" v="7" actId="20577"/>
          <ac:spMkLst>
            <pc:docMk/>
            <pc:sldMk cId="1917610916" sldId="256"/>
            <ac:spMk id="10" creationId="{034FA022-7B61-4C8E-B2CA-2D957DA64C25}"/>
          </ac:spMkLst>
        </pc:spChg>
      </pc:sldChg>
    </pc:docChg>
  </pc:docChgLst>
  <pc:docChgLst>
    <pc:chgData name="Manuel Sánchez" userId="2180821b70765b11" providerId="LiveId" clId="{3877636D-3AD5-4CA7-8799-4B6118059B2F}"/>
    <pc:docChg chg="addSld delSld modSld">
      <pc:chgData name="Manuel Sánchez" userId="2180821b70765b11" providerId="LiveId" clId="{3877636D-3AD5-4CA7-8799-4B6118059B2F}" dt="2022-10-24T20:07:22.801" v="6" actId="47"/>
      <pc:docMkLst>
        <pc:docMk/>
      </pc:docMkLst>
      <pc:sldChg chg="addSp delSp add del setBg delDesignElem">
        <pc:chgData name="Manuel Sánchez" userId="2180821b70765b11" providerId="LiveId" clId="{3877636D-3AD5-4CA7-8799-4B6118059B2F}" dt="2022-10-24T20:07:15.695" v="4"/>
        <pc:sldMkLst>
          <pc:docMk/>
          <pc:sldMk cId="3848508943" sldId="291"/>
        </pc:sldMkLst>
        <pc:spChg chg="add del">
          <ac:chgData name="Manuel Sánchez" userId="2180821b70765b11" providerId="LiveId" clId="{3877636D-3AD5-4CA7-8799-4B6118059B2F}" dt="2022-10-24T20:07:15.695" v="4"/>
          <ac:spMkLst>
            <pc:docMk/>
            <pc:sldMk cId="3848508943" sldId="291"/>
            <ac:spMk id="40" creationId="{C475749F-F487-4EFB-ABC7-C1359590EB76}"/>
          </ac:spMkLst>
        </pc:spChg>
      </pc:sldChg>
      <pc:sldChg chg="del">
        <pc:chgData name="Manuel Sánchez" userId="2180821b70765b11" providerId="LiveId" clId="{3877636D-3AD5-4CA7-8799-4B6118059B2F}" dt="2022-10-24T20:07:22.801" v="6" actId="47"/>
        <pc:sldMkLst>
          <pc:docMk/>
          <pc:sldMk cId="3350720275" sldId="292"/>
        </pc:sldMkLst>
      </pc:sldChg>
      <pc:sldChg chg="add">
        <pc:chgData name="Manuel Sánchez" userId="2180821b70765b11" providerId="LiveId" clId="{3877636D-3AD5-4CA7-8799-4B6118059B2F}" dt="2022-10-24T20:07:20.955" v="5"/>
        <pc:sldMkLst>
          <pc:docMk/>
          <pc:sldMk cId="3256696541"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1/3/23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6C9B9-8B50-42FF-A159-F543AEEAC290}" type="slidenum">
              <a:rPr lang="en-US" smtClean="0"/>
              <a:t>12</a:t>
            </a:fld>
            <a:endParaRPr lang="en-US"/>
          </a:p>
        </p:txBody>
      </p:sp>
    </p:spTree>
    <p:extLst>
      <p:ext uri="{BB962C8B-B14F-4D97-AF65-F5344CB8AC3E}">
        <p14:creationId xmlns:p14="http://schemas.microsoft.com/office/powerpoint/2010/main" val="125487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15</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5" Type="http://schemas.openxmlformats.org/officeDocument/2006/relationships/image" Target="../media/image16.png"/><Relationship Id="rId4" Type="http://schemas.openxmlformats.org/officeDocument/2006/relationships/image" Target="../media/image14.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20.png"/><Relationship Id="rId2" Type="http://schemas.openxmlformats.org/officeDocument/2006/relationships/image" Target="../media/image17.jpg"/><Relationship Id="rId1" Type="http://schemas.openxmlformats.org/officeDocument/2006/relationships/slideMaster" Target="../slideMasters/slideMaster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4.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16.png"/><Relationship Id="rId4" Type="http://schemas.openxmlformats.org/officeDocument/2006/relationships/image" Target="../media/image14.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16.png"/><Relationship Id="rId4" Type="http://schemas.openxmlformats.org/officeDocument/2006/relationships/image" Target="../media/image14.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1/3/23</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E70321-02FC-D71A-3C57-00399340AD36}"/>
              </a:ext>
            </a:extLst>
          </p:cNvPr>
          <p:cNvPicPr>
            <a:picLocks noChangeAspect="1"/>
          </p:cNvPicPr>
          <p:nvPr userDrawn="1"/>
        </p:nvPicPr>
        <p:blipFill rotWithShape="1">
          <a:blip r:embed="rId2">
            <a:duotone>
              <a:prstClr val="black"/>
              <a:srgbClr val="6667AB">
                <a:tint val="45000"/>
                <a:satMod val="400000"/>
              </a:srgbClr>
            </a:duotone>
            <a:alphaModFix/>
            <a:extLst>
              <a:ext uri="{28A0092B-C50C-407E-A947-70E740481C1C}">
                <a14:useLocalDpi xmlns:a14="http://schemas.microsoft.com/office/drawing/2010/main" val="0"/>
              </a:ext>
            </a:extLst>
          </a:blip>
          <a:srcRect l="1" r="35949"/>
          <a:stretch/>
        </p:blipFill>
        <p:spPr>
          <a:xfrm>
            <a:off x="0" y="0"/>
            <a:ext cx="7808976" cy="6858000"/>
          </a:xfrm>
          <a:prstGeom prst="rect">
            <a:avLst/>
          </a:prstGeom>
        </p:spPr>
      </p:pic>
      <p:sp>
        <p:nvSpPr>
          <p:cNvPr id="3" name="Subtitle 2">
            <a:extLst>
              <a:ext uri="{FF2B5EF4-FFF2-40B4-BE49-F238E27FC236}">
                <a16:creationId xmlns:a16="http://schemas.microsoft.com/office/drawing/2014/main" id="{EA744FE7-650B-CAC9-FA1B-FDB53E30856B}"/>
              </a:ext>
            </a:extLst>
          </p:cNvPr>
          <p:cNvSpPr>
            <a:spLocks noGrp="1"/>
          </p:cNvSpPr>
          <p:nvPr>
            <p:ph type="subTitle" idx="1" hasCustomPrompt="1"/>
          </p:nvPr>
        </p:nvSpPr>
        <p:spPr>
          <a:xfrm>
            <a:off x="8040624" y="4157472"/>
            <a:ext cx="3931920" cy="822960"/>
          </a:xfrm>
        </p:spPr>
        <p:txBody>
          <a:bodyPr>
            <a:normAutofit/>
          </a:bodyPr>
          <a:lstStyle>
            <a:lvl1pPr marL="0" indent="0" algn="r">
              <a:buNone/>
              <a:defRPr sz="2000">
                <a:solidFill>
                  <a:schemeClr val="bg1"/>
                </a:solidFill>
                <a:latin typeface="Lor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little bit more detail about your presentation or other event data</a:t>
            </a:r>
          </a:p>
        </p:txBody>
      </p:sp>
      <p:sp>
        <p:nvSpPr>
          <p:cNvPr id="7" name="Title 6">
            <a:extLst>
              <a:ext uri="{FF2B5EF4-FFF2-40B4-BE49-F238E27FC236}">
                <a16:creationId xmlns:a16="http://schemas.microsoft.com/office/drawing/2014/main" id="{C77CDE79-6FB6-BB44-4089-78A060956032}"/>
              </a:ext>
            </a:extLst>
          </p:cNvPr>
          <p:cNvSpPr>
            <a:spLocks noGrp="1"/>
          </p:cNvSpPr>
          <p:nvPr>
            <p:ph type="title" hasCustomPrompt="1"/>
          </p:nvPr>
        </p:nvSpPr>
        <p:spPr>
          <a:xfrm>
            <a:off x="8040624" y="365125"/>
            <a:ext cx="3931920" cy="3335147"/>
          </a:xfrm>
        </p:spPr>
        <p:txBody>
          <a:bodyPr>
            <a:noAutofit/>
          </a:bodyPr>
          <a:lstStyle>
            <a:lvl1pPr algn="r">
              <a:defRPr sz="4400">
                <a:solidFill>
                  <a:srgbClr val="00CFE6"/>
                </a:solidFill>
              </a:defRPr>
            </a:lvl1pPr>
          </a:lstStyle>
          <a:p>
            <a:r>
              <a:rPr lang="en-US" dirty="0"/>
              <a:t>Your Super Cool Title for your presentation</a:t>
            </a:r>
          </a:p>
        </p:txBody>
      </p:sp>
      <p:pic>
        <p:nvPicPr>
          <p:cNvPr id="9" name="Graphic 8">
            <a:extLst>
              <a:ext uri="{FF2B5EF4-FFF2-40B4-BE49-F238E27FC236}">
                <a16:creationId xmlns:a16="http://schemas.microsoft.com/office/drawing/2014/main" id="{EFF08FAD-0AF8-5B31-E432-865F241666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pic>
        <p:nvPicPr>
          <p:cNvPr id="10" name="Picture 9" descr="Text&#10;&#10;Description automatically generated">
            <a:extLst>
              <a:ext uri="{FF2B5EF4-FFF2-40B4-BE49-F238E27FC236}">
                <a16:creationId xmlns:a16="http://schemas.microsoft.com/office/drawing/2014/main" id="{BFE53866-AF4D-479A-29B6-D6B1047EC8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12" name="TextBox 11">
            <a:extLst>
              <a:ext uri="{FF2B5EF4-FFF2-40B4-BE49-F238E27FC236}">
                <a16:creationId xmlns:a16="http://schemas.microsoft.com/office/drawing/2014/main" id="{061C4FEA-9F76-E912-B46B-521909F5620E}"/>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9354625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pic>
        <p:nvPicPr>
          <p:cNvPr id="4" name="Picture 3" descr="Luis Mañez Profile photo">
            <a:extLst>
              <a:ext uri="{FF2B5EF4-FFF2-40B4-BE49-F238E27FC236}">
                <a16:creationId xmlns:a16="http://schemas.microsoft.com/office/drawing/2014/main" id="{4C5634A4-841E-1320-59D2-BC41B266DF6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4750" r="14247" b="-3"/>
          <a:stretch/>
        </p:blipFill>
        <p:spPr>
          <a:xfrm>
            <a:off x="1437703" y="2075357"/>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p:spPr>
      </p:pic>
      <p:pic>
        <p:nvPicPr>
          <p:cNvPr id="5" name="Graphic 4">
            <a:extLst>
              <a:ext uri="{FF2B5EF4-FFF2-40B4-BE49-F238E27FC236}">
                <a16:creationId xmlns:a16="http://schemas.microsoft.com/office/drawing/2014/main" id="{426D6A8B-AFD4-4F41-402E-BE7C6A4CAE4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E4905A7B-475E-5181-BA30-EBFC5AA401E1}"/>
              </a:ext>
            </a:extLst>
          </p:cNvPr>
          <p:cNvSpPr txBox="1">
            <a:spLocks noGrp="1" noRot="1" noMove="1" noResize="1" noEditPoints="1" noAdjustHandles="1" noChangeArrowheads="1" noChangeShapeType="1"/>
          </p:cNvSpPr>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grpSp>
        <p:nvGrpSpPr>
          <p:cNvPr id="7" name="Group 6">
            <a:extLst>
              <a:ext uri="{FF2B5EF4-FFF2-40B4-BE49-F238E27FC236}">
                <a16:creationId xmlns:a16="http://schemas.microsoft.com/office/drawing/2014/main" id="{8516AA2B-41A4-62BC-7BAF-3455F0FDC53B}"/>
              </a:ext>
            </a:extLst>
          </p:cNvPr>
          <p:cNvGrpSpPr>
            <a:grpSpLocks noGrp="1" noUngrp="1" noRot="1" noMove="1" noResize="1"/>
          </p:cNvGrpSpPr>
          <p:nvPr userDrawn="1"/>
        </p:nvGrpSpPr>
        <p:grpSpPr>
          <a:xfrm>
            <a:off x="1581647" y="5105568"/>
            <a:ext cx="2259710" cy="761761"/>
            <a:chOff x="1581647" y="5105568"/>
            <a:chExt cx="2259710" cy="761761"/>
          </a:xfrm>
        </p:grpSpPr>
        <p:grpSp>
          <p:nvGrpSpPr>
            <p:cNvPr id="8" name="Group 7">
              <a:extLst>
                <a:ext uri="{FF2B5EF4-FFF2-40B4-BE49-F238E27FC236}">
                  <a16:creationId xmlns:a16="http://schemas.microsoft.com/office/drawing/2014/main" id="{31CCBEAC-5763-75CC-0D3C-E5F7065D382B}"/>
                </a:ext>
              </a:extLst>
            </p:cNvPr>
            <p:cNvGrpSpPr>
              <a:grpSpLocks noGrp="1" noUngrp="1" noRot="1" noMove="1" noResize="1"/>
            </p:cNvGrpSpPr>
            <p:nvPr/>
          </p:nvGrpSpPr>
          <p:grpSpPr>
            <a:xfrm>
              <a:off x="1866767" y="5105568"/>
              <a:ext cx="1689469" cy="455955"/>
              <a:chOff x="711137" y="4893283"/>
              <a:chExt cx="2259710" cy="609852"/>
            </a:xfrm>
          </p:grpSpPr>
          <p:pic>
            <p:nvPicPr>
              <p:cNvPr id="10" name="Picture 9">
                <a:extLst>
                  <a:ext uri="{FF2B5EF4-FFF2-40B4-BE49-F238E27FC236}">
                    <a16:creationId xmlns:a16="http://schemas.microsoft.com/office/drawing/2014/main" id="{8FF4894B-AFD1-082A-4E52-BC8F54A1487F}"/>
                  </a:ext>
                </a:extLst>
              </p:cNvPr>
              <p:cNvPicPr>
                <a:picLocks noGrp="1" noRot="1" noChangeAspect="1" noMove="1" noResize="1" noEditPoints="1" noAdjustHandles="1" noChangeArrowheads="1" noChangeShapeType="1" noCrop="1"/>
              </p:cNvPicPr>
              <p:nvPr/>
            </p:nvPicPr>
            <p:blipFill>
              <a:blip r:embed="rId5"/>
              <a:stretch>
                <a:fillRect/>
              </a:stretch>
            </p:blipFill>
            <p:spPr>
              <a:xfrm>
                <a:off x="711137" y="4893283"/>
                <a:ext cx="609600" cy="609600"/>
              </a:xfrm>
              <a:prstGeom prst="rect">
                <a:avLst/>
              </a:prstGeom>
            </p:spPr>
          </p:pic>
          <p:pic>
            <p:nvPicPr>
              <p:cNvPr id="11" name="Picture 10">
                <a:extLst>
                  <a:ext uri="{FF2B5EF4-FFF2-40B4-BE49-F238E27FC236}">
                    <a16:creationId xmlns:a16="http://schemas.microsoft.com/office/drawing/2014/main" id="{FE147FDD-7716-4A13-A5D2-7D49EE34CBBC}"/>
                  </a:ext>
                </a:extLst>
              </p:cNvPr>
              <p:cNvPicPr>
                <a:picLocks noGrp="1" noRot="1" noChangeAspect="1" noMove="1" noResize="1" noEditPoints="1" noAdjustHandles="1" noChangeArrowheads="1" noChangeShapeType="1" noCrop="1"/>
              </p:cNvPicPr>
              <p:nvPr/>
            </p:nvPicPr>
            <p:blipFill>
              <a:blip r:embed="rId6"/>
              <a:stretch>
                <a:fillRect/>
              </a:stretch>
            </p:blipFill>
            <p:spPr>
              <a:xfrm>
                <a:off x="1536192" y="4893535"/>
                <a:ext cx="609600" cy="609600"/>
              </a:xfrm>
              <a:prstGeom prst="rect">
                <a:avLst/>
              </a:prstGeom>
            </p:spPr>
          </p:pic>
          <p:pic>
            <p:nvPicPr>
              <p:cNvPr id="12" name="Picture 11">
                <a:extLst>
                  <a:ext uri="{FF2B5EF4-FFF2-40B4-BE49-F238E27FC236}">
                    <a16:creationId xmlns:a16="http://schemas.microsoft.com/office/drawing/2014/main" id="{CDFB8013-9C8D-4284-F83E-0811E2F16F33}"/>
                  </a:ext>
                </a:extLst>
              </p:cNvPr>
              <p:cNvPicPr>
                <a:picLocks noGrp="1" noRot="1" noChangeAspect="1" noMove="1" noResize="1" noEditPoints="1" noAdjustHandles="1" noChangeArrowheads="1" noChangeShapeType="1" noCrop="1"/>
              </p:cNvPicPr>
              <p:nvPr/>
            </p:nvPicPr>
            <p:blipFill>
              <a:blip r:embed="rId7"/>
              <a:stretch>
                <a:fillRect/>
              </a:stretch>
            </p:blipFill>
            <p:spPr>
              <a:xfrm>
                <a:off x="2361247" y="4893283"/>
                <a:ext cx="609600" cy="609600"/>
              </a:xfrm>
              <a:prstGeom prst="rect">
                <a:avLst/>
              </a:prstGeom>
            </p:spPr>
          </p:pic>
        </p:grpSp>
        <p:sp>
          <p:nvSpPr>
            <p:cNvPr id="9" name="TextBox 8">
              <a:extLst>
                <a:ext uri="{FF2B5EF4-FFF2-40B4-BE49-F238E27FC236}">
                  <a16:creationId xmlns:a16="http://schemas.microsoft.com/office/drawing/2014/main" id="{4DDA9F3B-C926-D9DE-83DC-7FE1ADF64B49}"/>
                </a:ext>
              </a:extLst>
            </p:cNvPr>
            <p:cNvSpPr txBox="1">
              <a:spLocks noGrp="1" noRot="1" noMove="1" noResize="1" noEditPoints="1" noAdjustHandles="1" noChangeArrowheads="1" noChangeShapeType="1"/>
            </p:cNvSpPr>
            <p:nvPr/>
          </p:nvSpPr>
          <p:spPr>
            <a:xfrm>
              <a:off x="1581647" y="5559552"/>
              <a:ext cx="2259710"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@luismanez</a:t>
              </a:r>
            </a:p>
          </p:txBody>
        </p:sp>
      </p:grpSp>
      <p:pic>
        <p:nvPicPr>
          <p:cNvPr id="18" name="Picture 17" descr="Text&#10;&#10;Description automatically generated with medium confidence">
            <a:extLst>
              <a:ext uri="{FF2B5EF4-FFF2-40B4-BE49-F238E27FC236}">
                <a16:creationId xmlns:a16="http://schemas.microsoft.com/office/drawing/2014/main" id="{A3B4F3C8-2D90-0182-5EAB-99AF74477E7E}"/>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10215345" y="5041392"/>
            <a:ext cx="751359" cy="1189651"/>
          </a:xfrm>
          <a:prstGeom prst="rect">
            <a:avLst/>
          </a:prstGeom>
        </p:spPr>
      </p:pic>
      <p:sp>
        <p:nvSpPr>
          <p:cNvPr id="19" name="Title 6">
            <a:extLst>
              <a:ext uri="{FF2B5EF4-FFF2-40B4-BE49-F238E27FC236}">
                <a16:creationId xmlns:a16="http://schemas.microsoft.com/office/drawing/2014/main" id="{7AB719FD-3DF2-3758-432A-81B6B29840F2}"/>
              </a:ext>
            </a:extLst>
          </p:cNvPr>
          <p:cNvSpPr>
            <a:spLocks noGrp="1"/>
          </p:cNvSpPr>
          <p:nvPr>
            <p:ph type="title" hasCustomPrompt="1"/>
          </p:nvPr>
        </p:nvSpPr>
        <p:spPr>
          <a:xfrm>
            <a:off x="6877211" y="1420368"/>
            <a:ext cx="4163568" cy="1413891"/>
          </a:xfrm>
        </p:spPr>
        <p:txBody>
          <a:bodyPr>
            <a:noAutofit/>
          </a:bodyPr>
          <a:lstStyle>
            <a:lvl1pPr algn="r">
              <a:defRPr sz="4400" b="0">
                <a:solidFill>
                  <a:srgbClr val="38AECC"/>
                </a:solidFill>
              </a:defRPr>
            </a:lvl1pPr>
          </a:lstStyle>
          <a:p>
            <a:r>
              <a:rPr lang="en-US" dirty="0"/>
              <a:t>About Me</a:t>
            </a:r>
          </a:p>
        </p:txBody>
      </p:sp>
      <p:sp>
        <p:nvSpPr>
          <p:cNvPr id="27" name="Subtitle 2">
            <a:extLst>
              <a:ext uri="{FF2B5EF4-FFF2-40B4-BE49-F238E27FC236}">
                <a16:creationId xmlns:a16="http://schemas.microsoft.com/office/drawing/2014/main" id="{30BE4D3E-7467-CB43-A32F-EA2978E24DCA}"/>
              </a:ext>
            </a:extLst>
          </p:cNvPr>
          <p:cNvSpPr txBox="1">
            <a:spLocks/>
          </p:cNvSpPr>
          <p:nvPr userDrawn="1"/>
        </p:nvSpPr>
        <p:spPr>
          <a:xfrm>
            <a:off x="5206993" y="3123651"/>
            <a:ext cx="5833787" cy="50482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Chief Architect @ ClearPeople</a:t>
            </a:r>
            <a:endParaRPr kumimoji="0" lang="en-US" sz="1800" b="0" i="0" u="none" strike="noStrike" kern="1200" cap="none" spc="0" normalizeH="0" baseline="0" noProof="0" dirty="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sp>
        <p:nvSpPr>
          <p:cNvPr id="28" name="Subtitle 2">
            <a:extLst>
              <a:ext uri="{FF2B5EF4-FFF2-40B4-BE49-F238E27FC236}">
                <a16:creationId xmlns:a16="http://schemas.microsoft.com/office/drawing/2014/main" id="{3EC595EC-5112-7122-9184-615D71208D38}"/>
              </a:ext>
            </a:extLst>
          </p:cNvPr>
          <p:cNvSpPr txBox="1">
            <a:spLocks/>
          </p:cNvSpPr>
          <p:nvPr userDrawn="1"/>
        </p:nvSpPr>
        <p:spPr>
          <a:xfrm>
            <a:off x="5206992" y="3967436"/>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solidFill>
                  <a:prstClr val="white"/>
                </a:solidFill>
                <a:latin typeface="Montserrat" panose="00000500000000000000" pitchFamily="2" charset="0"/>
                <a:ea typeface="Open Sans" panose="020B0606030504020204" pitchFamily="34" charset="0"/>
                <a:cs typeface="Open Sans" panose="020B0606030504020204" pitchFamily="34" charset="0"/>
              </a:rPr>
              <a:t>Microsoft 365 Development MVP. More than 20 years of experience working with Microsoft Technologies. MS Certified specialist in Developing Azure and SharePoint MCPD. Passionate about technology, blogger, technical writer and MS community active member.</a:t>
            </a:r>
          </a:p>
        </p:txBody>
      </p:sp>
    </p:spTree>
    <p:extLst>
      <p:ext uri="{BB962C8B-B14F-4D97-AF65-F5344CB8AC3E}">
        <p14:creationId xmlns:p14="http://schemas.microsoft.com/office/powerpoint/2010/main" val="422333187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9A8DD08-B7A3-416D-BB47-D56A1A1E5D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304" y="108966"/>
            <a:ext cx="333375" cy="190500"/>
          </a:xfrm>
          <a:prstGeom prst="rect">
            <a:avLst/>
          </a:prstGeom>
        </p:spPr>
      </p:pic>
    </p:spTree>
    <p:extLst>
      <p:ext uri="{BB962C8B-B14F-4D97-AF65-F5344CB8AC3E}">
        <p14:creationId xmlns:p14="http://schemas.microsoft.com/office/powerpoint/2010/main" val="2943096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5161625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9466E3CA-3C6D-7CE7-B66F-6F461B071E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56D873AE-6243-3E80-194C-A580DC9A3507}"/>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1431105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0568914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aphic 1">
            <a:extLst>
              <a:ext uri="{FF2B5EF4-FFF2-40B4-BE49-F238E27FC236}">
                <a16:creationId xmlns:a16="http://schemas.microsoft.com/office/drawing/2014/main" id="{272F43C8-FC8A-4821-C998-50EACA181F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3" name="TextBox 2">
            <a:extLst>
              <a:ext uri="{FF2B5EF4-FFF2-40B4-BE49-F238E27FC236}">
                <a16:creationId xmlns:a16="http://schemas.microsoft.com/office/drawing/2014/main" id="{D2D2234E-D9B1-30EC-FA74-8BB807A1E120}"/>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pic>
        <p:nvPicPr>
          <p:cNvPr id="5" name="Picture 4" descr="Text&#10;&#10;Description automatically generated">
            <a:extLst>
              <a:ext uri="{FF2B5EF4-FFF2-40B4-BE49-F238E27FC236}">
                <a16:creationId xmlns:a16="http://schemas.microsoft.com/office/drawing/2014/main" id="{F418E2E2-09CA-4D79-6B73-F1F5A3E979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6" name="TextBox 5">
            <a:extLst>
              <a:ext uri="{FF2B5EF4-FFF2-40B4-BE49-F238E27FC236}">
                <a16:creationId xmlns:a16="http://schemas.microsoft.com/office/drawing/2014/main" id="{D9118A70-AEEB-5FBB-5556-4673FAA88B11}"/>
              </a:ext>
            </a:extLst>
          </p:cNvPr>
          <p:cNvSpPr txBox="1"/>
          <p:nvPr userDrawn="1"/>
        </p:nvSpPr>
        <p:spPr>
          <a:xfrm>
            <a:off x="1219200" y="6469939"/>
            <a:ext cx="1599526" cy="261610"/>
          </a:xfrm>
          <a:prstGeom prst="rect">
            <a:avLst/>
          </a:prstGeom>
          <a:noFill/>
        </p:spPr>
        <p:txBody>
          <a:bodyPr wrap="square" rtlCol="0">
            <a:spAutoFit/>
          </a:bodyPr>
          <a:lstStyle/>
          <a:p>
            <a:r>
              <a:rPr lang="en-US" sz="1100" dirty="0">
                <a:solidFill>
                  <a:schemeClr val="bg1"/>
                </a:solidFill>
                <a:latin typeface="Montserrat" panose="00000500000000000000" pitchFamily="2" charset="0"/>
              </a:rPr>
              <a:t>@luismanez</a:t>
            </a:r>
          </a:p>
        </p:txBody>
      </p:sp>
      <p:pic>
        <p:nvPicPr>
          <p:cNvPr id="7" name="Picture 6">
            <a:extLst>
              <a:ext uri="{FF2B5EF4-FFF2-40B4-BE49-F238E27FC236}">
                <a16:creationId xmlns:a16="http://schemas.microsoft.com/office/drawing/2014/main" id="{9CE2FDA8-7D80-98E0-D4D1-7CB98BF78300}"/>
              </a:ext>
            </a:extLst>
          </p:cNvPr>
          <p:cNvPicPr>
            <a:picLocks noChangeAspect="1"/>
          </p:cNvPicPr>
          <p:nvPr userDrawn="1"/>
        </p:nvPicPr>
        <p:blipFill>
          <a:blip r:embed="rId6"/>
          <a:stretch>
            <a:fillRect/>
          </a:stretch>
        </p:blipFill>
        <p:spPr>
          <a:xfrm>
            <a:off x="219961" y="6442120"/>
            <a:ext cx="294198" cy="294198"/>
          </a:xfrm>
          <a:prstGeom prst="rect">
            <a:avLst/>
          </a:prstGeom>
        </p:spPr>
      </p:pic>
      <p:pic>
        <p:nvPicPr>
          <p:cNvPr id="8" name="Picture 7">
            <a:extLst>
              <a:ext uri="{FF2B5EF4-FFF2-40B4-BE49-F238E27FC236}">
                <a16:creationId xmlns:a16="http://schemas.microsoft.com/office/drawing/2014/main" id="{8387FE45-12F2-CC52-DBCF-ED52EBBD502C}"/>
              </a:ext>
            </a:extLst>
          </p:cNvPr>
          <p:cNvPicPr>
            <a:picLocks noChangeAspect="1"/>
          </p:cNvPicPr>
          <p:nvPr userDrawn="1"/>
        </p:nvPicPr>
        <p:blipFill>
          <a:blip r:embed="rId7"/>
          <a:stretch>
            <a:fillRect/>
          </a:stretch>
        </p:blipFill>
        <p:spPr>
          <a:xfrm>
            <a:off x="588769" y="6442120"/>
            <a:ext cx="294198" cy="294198"/>
          </a:xfrm>
          <a:prstGeom prst="rect">
            <a:avLst/>
          </a:prstGeom>
        </p:spPr>
      </p:pic>
      <p:pic>
        <p:nvPicPr>
          <p:cNvPr id="9" name="Picture 8">
            <a:extLst>
              <a:ext uri="{FF2B5EF4-FFF2-40B4-BE49-F238E27FC236}">
                <a16:creationId xmlns:a16="http://schemas.microsoft.com/office/drawing/2014/main" id="{34AA14B7-20A9-A646-8AF2-402DBCB06103}"/>
              </a:ext>
            </a:extLst>
          </p:cNvPr>
          <p:cNvPicPr>
            <a:picLocks noChangeAspect="1"/>
          </p:cNvPicPr>
          <p:nvPr userDrawn="1"/>
        </p:nvPicPr>
        <p:blipFill>
          <a:blip r:embed="rId8"/>
          <a:stretch>
            <a:fillRect/>
          </a:stretch>
        </p:blipFill>
        <p:spPr>
          <a:xfrm>
            <a:off x="957577" y="6445778"/>
            <a:ext cx="294198" cy="294198"/>
          </a:xfrm>
          <a:prstGeom prst="rect">
            <a:avLst/>
          </a:prstGeom>
        </p:spPr>
      </p:pic>
      <p:sp>
        <p:nvSpPr>
          <p:cNvPr id="13" name="Text Placeholder 12">
            <a:extLst>
              <a:ext uri="{FF2B5EF4-FFF2-40B4-BE49-F238E27FC236}">
                <a16:creationId xmlns:a16="http://schemas.microsoft.com/office/drawing/2014/main" id="{2681A872-717A-C4E6-B8DF-E1F63C05806C}"/>
              </a:ext>
            </a:extLst>
          </p:cNvPr>
          <p:cNvSpPr>
            <a:spLocks noGrp="1"/>
          </p:cNvSpPr>
          <p:nvPr>
            <p:ph type="body" sz="quarter" idx="10" hasCustomPrompt="1"/>
          </p:nvPr>
        </p:nvSpPr>
        <p:spPr>
          <a:xfrm>
            <a:off x="3990213" y="2721769"/>
            <a:ext cx="4211574" cy="1414462"/>
          </a:xfrm>
        </p:spPr>
        <p:txBody>
          <a:bodyPr anchor="ctr">
            <a:noAutofit/>
          </a:bodyPr>
          <a:lstStyle>
            <a:lvl1pPr marL="0" indent="0">
              <a:buNone/>
              <a:defRPr sz="80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Thanks!</a:t>
            </a:r>
          </a:p>
        </p:txBody>
      </p:sp>
    </p:spTree>
    <p:extLst>
      <p:ext uri="{BB962C8B-B14F-4D97-AF65-F5344CB8AC3E}">
        <p14:creationId xmlns:p14="http://schemas.microsoft.com/office/powerpoint/2010/main" val="11087618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398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B10A-F097-68F0-EA62-D7167CF31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0BE56-EF36-CA8F-E1D5-8CC83626A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025214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4876-7072-D3B1-83E9-EC791D78E4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4C6DD2-20E8-E9DD-1E05-230ECEC34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1342952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1/3/23</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561E-A1A3-0D2D-B898-D412A6ACE7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3903223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413B-DDF1-F3B8-1ED1-695FE1308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74970-9126-C51C-8AAB-675B001BB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32BEA1-F714-872A-2DED-C25580C35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6C4F6-5889-105E-7E39-AD3E969EE9B5}"/>
              </a:ext>
            </a:extLst>
          </p:cNvPr>
          <p:cNvSpPr>
            <a:spLocks noGrp="1"/>
          </p:cNvSpPr>
          <p:nvPr>
            <p:ph type="dt" sz="half" idx="10"/>
          </p:nvPr>
        </p:nvSpPr>
        <p:spPr/>
        <p:txBody>
          <a:bodyPr/>
          <a:lstStyle/>
          <a:p>
            <a:fld id="{71781F60-9071-4EBF-9401-27F520888BB5}" type="datetimeFigureOut">
              <a:rPr lang="en-US" smtClean="0"/>
              <a:t>3/1/23</a:t>
            </a:fld>
            <a:endParaRPr lang="en-US"/>
          </a:p>
        </p:txBody>
      </p:sp>
      <p:sp>
        <p:nvSpPr>
          <p:cNvPr id="6" name="Footer Placeholder 5">
            <a:extLst>
              <a:ext uri="{FF2B5EF4-FFF2-40B4-BE49-F238E27FC236}">
                <a16:creationId xmlns:a16="http://schemas.microsoft.com/office/drawing/2014/main" id="{6B4D2A68-D91E-ED60-2ABC-683AE51296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FE4184-3263-2E74-96B6-314C3FB505B2}"/>
              </a:ext>
            </a:extLst>
          </p:cNvPr>
          <p:cNvSpPr>
            <a:spLocks noGrp="1"/>
          </p:cNvSpPr>
          <p:nvPr>
            <p:ph type="sldNum" sz="quarter" idx="12"/>
          </p:nvPr>
        </p:nvSpPr>
        <p:spPr>
          <a:xfrm>
            <a:off x="8610600" y="6356350"/>
            <a:ext cx="2743200" cy="365125"/>
          </a:xfrm>
          <a:prstGeom prst="rect">
            <a:avLst/>
          </a:prstGeom>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23253961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1/3/23</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1/3/23</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A59D070-F1A6-1383-EA33-8349059A6FEA}"/>
              </a:ext>
            </a:extLst>
          </p:cNvPr>
          <p:cNvSpPr/>
          <p:nvPr userDrawn="1"/>
        </p:nvSpPr>
        <p:spPr>
          <a:xfrm>
            <a:off x="0" y="0"/>
            <a:ext cx="12192000" cy="6858000"/>
          </a:xfrm>
          <a:prstGeom prst="rect">
            <a:avLst/>
          </a:prstGeom>
          <a:solidFill>
            <a:srgbClr val="000000">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rgbClr val="682079"/>
                </a:solidFill>
                <a:latin typeface="+mn-lt"/>
              </a:rPr>
              <a:t>#netcoreconf</a:t>
            </a:r>
          </a:p>
        </p:txBody>
      </p:sp>
      <p:grpSp>
        <p:nvGrpSpPr>
          <p:cNvPr id="25" name="Grupo 24">
            <a:extLst>
              <a:ext uri="{FF2B5EF4-FFF2-40B4-BE49-F238E27FC236}">
                <a16:creationId xmlns:a16="http://schemas.microsoft.com/office/drawing/2014/main" id="{EC2EABAC-DABB-6BF2-157A-D61C2DE7EF64}"/>
              </a:ext>
            </a:extLst>
          </p:cNvPr>
          <p:cNvGrpSpPr/>
          <p:nvPr userDrawn="1"/>
        </p:nvGrpSpPr>
        <p:grpSpPr>
          <a:xfrm>
            <a:off x="738199" y="1007247"/>
            <a:ext cx="10629464" cy="2523175"/>
            <a:chOff x="738199" y="1007247"/>
            <a:chExt cx="10629464" cy="2523175"/>
          </a:xfrm>
        </p:grpSpPr>
        <p:pic>
          <p:nvPicPr>
            <p:cNvPr id="2" name="Imagen 1">
              <a:extLst>
                <a:ext uri="{FF2B5EF4-FFF2-40B4-BE49-F238E27FC236}">
                  <a16:creationId xmlns:a16="http://schemas.microsoft.com/office/drawing/2014/main" id="{5A8AD274-D51E-E383-112F-42E14B408A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27663" y="1007247"/>
              <a:ext cx="5040000" cy="2523175"/>
            </a:xfrm>
            <a:prstGeom prst="rect">
              <a:avLst/>
            </a:prstGeom>
            <a:effectLst>
              <a:glow>
                <a:schemeClr val="accent1">
                  <a:alpha val="40000"/>
                </a:schemeClr>
              </a:glow>
            </a:effectLst>
          </p:spPr>
        </p:pic>
        <p:pic>
          <p:nvPicPr>
            <p:cNvPr id="7" name="Gráfico 6">
              <a:extLst>
                <a:ext uri="{FF2B5EF4-FFF2-40B4-BE49-F238E27FC236}">
                  <a16:creationId xmlns:a16="http://schemas.microsoft.com/office/drawing/2014/main" id="{777006CE-66D0-30E3-DB67-B1CDFAB65A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9" y="1882107"/>
              <a:ext cx="5259494" cy="773455"/>
            </a:xfrm>
            <a:prstGeom prst="rect">
              <a:avLst/>
            </a:prstGeom>
            <a:effectLst>
              <a:glow>
                <a:schemeClr val="accent1">
                  <a:alpha val="40000"/>
                </a:schemeClr>
              </a:glow>
            </a:effectLst>
          </p:spPr>
        </p:pic>
      </p:grpSp>
      <p:grpSp>
        <p:nvGrpSpPr>
          <p:cNvPr id="24" name="Grupo 23">
            <a:extLst>
              <a:ext uri="{FF2B5EF4-FFF2-40B4-BE49-F238E27FC236}">
                <a16:creationId xmlns:a16="http://schemas.microsoft.com/office/drawing/2014/main" id="{CC485B8E-C5CB-55E4-A99F-78A68B43B372}"/>
              </a:ext>
            </a:extLst>
          </p:cNvPr>
          <p:cNvGrpSpPr/>
          <p:nvPr userDrawn="1"/>
        </p:nvGrpSpPr>
        <p:grpSpPr>
          <a:xfrm>
            <a:off x="718087" y="2992004"/>
            <a:ext cx="10755825" cy="2506244"/>
            <a:chOff x="898645" y="2920564"/>
            <a:chExt cx="10755825" cy="2506244"/>
          </a:xfrm>
        </p:grpSpPr>
        <p:pic>
          <p:nvPicPr>
            <p:cNvPr id="12" name="Imagen 11" descr="Un letrero de color negro&#10;&#10;Descripción generada automáticamente con confianza media">
              <a:extLst>
                <a:ext uri="{FF2B5EF4-FFF2-40B4-BE49-F238E27FC236}">
                  <a16:creationId xmlns:a16="http://schemas.microsoft.com/office/drawing/2014/main" id="{99B5C0DF-0667-6BB4-B087-2A338F8F0D6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98645" y="3990580"/>
              <a:ext cx="1868496" cy="685453"/>
            </a:xfrm>
            <a:prstGeom prst="rect">
              <a:avLst/>
            </a:prstGeom>
          </p:spPr>
        </p:pic>
        <p:pic>
          <p:nvPicPr>
            <p:cNvPr id="14" name="Gráfico 13">
              <a:extLst>
                <a:ext uri="{FF2B5EF4-FFF2-40B4-BE49-F238E27FC236}">
                  <a16:creationId xmlns:a16="http://schemas.microsoft.com/office/drawing/2014/main" id="{46E2EE14-7E78-EC1F-E1B2-FF397C97C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09382" y="2920564"/>
              <a:ext cx="3542080" cy="2506244"/>
            </a:xfrm>
            <a:prstGeom prst="rect">
              <a:avLst/>
            </a:prstGeom>
          </p:spPr>
        </p:pic>
        <p:pic>
          <p:nvPicPr>
            <p:cNvPr id="20" name="Imagen 19" descr="Logotipo&#10;&#10;Descripción generada automáticamente">
              <a:extLst>
                <a:ext uri="{FF2B5EF4-FFF2-40B4-BE49-F238E27FC236}">
                  <a16:creationId xmlns:a16="http://schemas.microsoft.com/office/drawing/2014/main" id="{1D1BE4AF-5062-CFB4-8451-3E355E44A51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680147" y="3717883"/>
              <a:ext cx="2731515" cy="1169537"/>
            </a:xfrm>
            <a:prstGeom prst="rect">
              <a:avLst/>
            </a:prstGeom>
          </p:spPr>
        </p:pic>
        <p:pic>
          <p:nvPicPr>
            <p:cNvPr id="22" name="Imagen 21">
              <a:extLst>
                <a:ext uri="{FF2B5EF4-FFF2-40B4-BE49-F238E27FC236}">
                  <a16:creationId xmlns:a16="http://schemas.microsoft.com/office/drawing/2014/main" id="{D8E122EB-331F-BDFC-0229-351794A7FFD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730283" y="4175494"/>
              <a:ext cx="2924187" cy="357198"/>
            </a:xfrm>
            <a:prstGeom prst="rect">
              <a:avLst/>
            </a:prstGeom>
          </p:spPr>
        </p:pic>
      </p:grpSp>
      <p:sp>
        <p:nvSpPr>
          <p:cNvPr id="31" name="Título 4">
            <a:extLst>
              <a:ext uri="{FF2B5EF4-FFF2-40B4-BE49-F238E27FC236}">
                <a16:creationId xmlns:a16="http://schemas.microsoft.com/office/drawing/2014/main" id="{3B3ECC5B-FE42-8C8C-1B85-91F9FB2864C8}"/>
              </a:ext>
            </a:extLst>
          </p:cNvPr>
          <p:cNvSpPr txBox="1">
            <a:spLocks/>
          </p:cNvSpPr>
          <p:nvPr userDrawn="1"/>
        </p:nvSpPr>
        <p:spPr>
          <a:xfrm>
            <a:off x="4366848" y="184662"/>
            <a:ext cx="2963320"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b="1" dirty="0">
                <a:solidFill>
                  <a:srgbClr val="682079"/>
                </a:solidFill>
                <a:latin typeface="Trebuchet MS" panose="020B0603020202020204" pitchFamily="34" charset="0"/>
              </a:rPr>
              <a:t>Sponsors</a:t>
            </a:r>
          </a:p>
        </p:txBody>
      </p:sp>
      <p:pic>
        <p:nvPicPr>
          <p:cNvPr id="4" name="Imagen 3" descr="Imagen que contiene Icono&#10;&#10;Descripción generada automáticamente">
            <a:extLst>
              <a:ext uri="{FF2B5EF4-FFF2-40B4-BE49-F238E27FC236}">
                <a16:creationId xmlns:a16="http://schemas.microsoft.com/office/drawing/2014/main" id="{47F207C7-832F-10BC-2A39-A3F9B253F34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714058" y="5217761"/>
            <a:ext cx="713691" cy="478173"/>
          </a:xfrm>
          <a:prstGeom prst="rect">
            <a:avLst/>
          </a:prstGeom>
        </p:spPr>
      </p:pic>
    </p:spTree>
    <p:extLst>
      <p:ext uri="{BB962C8B-B14F-4D97-AF65-F5344CB8AC3E}">
        <p14:creationId xmlns:p14="http://schemas.microsoft.com/office/powerpoint/2010/main" val="407045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0327895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04137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E70321-02FC-D71A-3C57-00399340AD36}"/>
              </a:ext>
            </a:extLst>
          </p:cNvPr>
          <p:cNvPicPr>
            <a:picLocks noChangeAspect="1"/>
          </p:cNvPicPr>
          <p:nvPr userDrawn="1"/>
        </p:nvPicPr>
        <p:blipFill rotWithShape="1">
          <a:blip r:embed="rId2">
            <a:duotone>
              <a:prstClr val="black"/>
              <a:srgbClr val="6667AB">
                <a:tint val="45000"/>
                <a:satMod val="400000"/>
              </a:srgbClr>
            </a:duotone>
            <a:alphaModFix/>
            <a:extLst>
              <a:ext uri="{28A0092B-C50C-407E-A947-70E740481C1C}">
                <a14:useLocalDpi xmlns:a14="http://schemas.microsoft.com/office/drawing/2010/main" val="0"/>
              </a:ext>
            </a:extLst>
          </a:blip>
          <a:srcRect l="1" r="35949"/>
          <a:stretch/>
        </p:blipFill>
        <p:spPr>
          <a:xfrm>
            <a:off x="0" y="0"/>
            <a:ext cx="7808976" cy="6858000"/>
          </a:xfrm>
          <a:prstGeom prst="rect">
            <a:avLst/>
          </a:prstGeom>
        </p:spPr>
      </p:pic>
      <p:sp>
        <p:nvSpPr>
          <p:cNvPr id="3" name="Subtitle 2">
            <a:extLst>
              <a:ext uri="{FF2B5EF4-FFF2-40B4-BE49-F238E27FC236}">
                <a16:creationId xmlns:a16="http://schemas.microsoft.com/office/drawing/2014/main" id="{EA744FE7-650B-CAC9-FA1B-FDB53E30856B}"/>
              </a:ext>
            </a:extLst>
          </p:cNvPr>
          <p:cNvSpPr>
            <a:spLocks noGrp="1"/>
          </p:cNvSpPr>
          <p:nvPr>
            <p:ph type="subTitle" idx="1" hasCustomPrompt="1"/>
          </p:nvPr>
        </p:nvSpPr>
        <p:spPr>
          <a:xfrm>
            <a:off x="8040624" y="4157472"/>
            <a:ext cx="3931920" cy="822960"/>
          </a:xfrm>
        </p:spPr>
        <p:txBody>
          <a:bodyPr>
            <a:normAutofit/>
          </a:bodyPr>
          <a:lstStyle>
            <a:lvl1pPr marL="0" indent="0" algn="r">
              <a:buNone/>
              <a:defRPr sz="2000">
                <a:solidFill>
                  <a:schemeClr val="bg1"/>
                </a:solidFill>
                <a:latin typeface="Lor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little bit more detail about your presentation or other event data</a:t>
            </a:r>
          </a:p>
        </p:txBody>
      </p:sp>
      <p:sp>
        <p:nvSpPr>
          <p:cNvPr id="7" name="Title 6">
            <a:extLst>
              <a:ext uri="{FF2B5EF4-FFF2-40B4-BE49-F238E27FC236}">
                <a16:creationId xmlns:a16="http://schemas.microsoft.com/office/drawing/2014/main" id="{C77CDE79-6FB6-BB44-4089-78A060956032}"/>
              </a:ext>
            </a:extLst>
          </p:cNvPr>
          <p:cNvSpPr>
            <a:spLocks noGrp="1"/>
          </p:cNvSpPr>
          <p:nvPr>
            <p:ph type="title" hasCustomPrompt="1"/>
          </p:nvPr>
        </p:nvSpPr>
        <p:spPr>
          <a:xfrm>
            <a:off x="8040624" y="365125"/>
            <a:ext cx="3931920" cy="3335147"/>
          </a:xfrm>
        </p:spPr>
        <p:txBody>
          <a:bodyPr>
            <a:noAutofit/>
          </a:bodyPr>
          <a:lstStyle>
            <a:lvl1pPr algn="r">
              <a:defRPr sz="4400">
                <a:solidFill>
                  <a:srgbClr val="00CFE6"/>
                </a:solidFill>
              </a:defRPr>
            </a:lvl1pPr>
          </a:lstStyle>
          <a:p>
            <a:r>
              <a:rPr lang="en-US" dirty="0"/>
              <a:t>Your Super Cool Title for your presentation</a:t>
            </a:r>
          </a:p>
        </p:txBody>
      </p:sp>
      <p:pic>
        <p:nvPicPr>
          <p:cNvPr id="9" name="Graphic 8">
            <a:extLst>
              <a:ext uri="{FF2B5EF4-FFF2-40B4-BE49-F238E27FC236}">
                <a16:creationId xmlns:a16="http://schemas.microsoft.com/office/drawing/2014/main" id="{EFF08FAD-0AF8-5B31-E432-865F241666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pic>
        <p:nvPicPr>
          <p:cNvPr id="10" name="Picture 9" descr="Text&#10;&#10;Description automatically generated">
            <a:extLst>
              <a:ext uri="{FF2B5EF4-FFF2-40B4-BE49-F238E27FC236}">
                <a16:creationId xmlns:a16="http://schemas.microsoft.com/office/drawing/2014/main" id="{BFE53866-AF4D-479A-29B6-D6B1047EC8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12" name="TextBox 11">
            <a:extLst>
              <a:ext uri="{FF2B5EF4-FFF2-40B4-BE49-F238E27FC236}">
                <a16:creationId xmlns:a16="http://schemas.microsoft.com/office/drawing/2014/main" id="{061C4FEA-9F76-E912-B46B-521909F5620E}"/>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41262792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1/3/23</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70" r:id="rId6"/>
    <p:sldLayoutId id="2147483684" r:id="rId7"/>
    <p:sldLayoutId id="2147483685" r:id="rId8"/>
    <p:sldLayoutId id="214748368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F249-EC4F-E4A5-EDED-C7AAB2BE4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237EC-E695-A3DF-27E4-B85AEE42C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FA51B-B796-3C8E-34C2-8E0B236C7401}"/>
              </a:ext>
            </a:extLst>
          </p:cNvPr>
          <p:cNvSpPr>
            <a:spLocks noGrp="1"/>
          </p:cNvSpPr>
          <p:nvPr>
            <p:ph type="dt" sz="half" idx="2"/>
          </p:nvPr>
        </p:nvSpPr>
        <p:spPr>
          <a:xfrm>
            <a:off x="8610600" y="63119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81F60-9071-4EBF-9401-27F520888BB5}" type="datetimeFigureOut">
              <a:rPr lang="en-US" smtClean="0"/>
              <a:t>3/1/23</a:t>
            </a:fld>
            <a:endParaRPr lang="en-US"/>
          </a:p>
        </p:txBody>
      </p:sp>
    </p:spTree>
    <p:extLst>
      <p:ext uri="{BB962C8B-B14F-4D97-AF65-F5344CB8AC3E}">
        <p14:creationId xmlns:p14="http://schemas.microsoft.com/office/powerpoint/2010/main" val="4156633003"/>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a:bodyPr>
          <a:lstStyle/>
          <a:p>
            <a:pPr algn="r"/>
            <a:r>
              <a:rPr lang="es-ES" sz="4400" dirty="0"/>
              <a:t>Microsoft </a:t>
            </a:r>
            <a:r>
              <a:rPr lang="es-ES" sz="4400" dirty="0" err="1"/>
              <a:t>Graph</a:t>
            </a:r>
            <a:r>
              <a:rPr lang="es-ES" sz="4400" dirty="0"/>
              <a:t> .NET SDK</a:t>
            </a:r>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a:bodyPr>
          <a:lstStyle/>
          <a:p>
            <a:pPr algn="r"/>
            <a:r>
              <a:rPr lang="es-ES" dirty="0" err="1"/>
              <a:t>From</a:t>
            </a:r>
            <a:r>
              <a:rPr lang="es-ES" dirty="0"/>
              <a:t> Zero </a:t>
            </a:r>
            <a:r>
              <a:rPr lang="es-ES" dirty="0" err="1"/>
              <a:t>to</a:t>
            </a:r>
            <a:r>
              <a:rPr lang="es-ES" dirty="0"/>
              <a:t> Hero</a:t>
            </a:r>
          </a:p>
        </p:txBody>
      </p:sp>
      <p:pic>
        <p:nvPicPr>
          <p:cNvPr id="9" name="Picture 8" descr="A high angle view of a city&#10;&#10;Description automatically generated with medium confidence">
            <a:extLst>
              <a:ext uri="{FF2B5EF4-FFF2-40B4-BE49-F238E27FC236}">
                <a16:creationId xmlns:a16="http://schemas.microsoft.com/office/drawing/2014/main" id="{CA6E423E-B438-A0C5-34E7-04A2096FD41A}"/>
              </a:ext>
            </a:extLst>
          </p:cNvPr>
          <p:cNvPicPr>
            <a:picLocks noChangeAspect="1"/>
          </p:cNvPicPr>
          <p:nvPr/>
        </p:nvPicPr>
        <p:blipFill rotWithShape="1">
          <a:blip r:embed="rId2">
            <a:extLst>
              <a:ext uri="{28A0092B-C50C-407E-A947-70E740481C1C}">
                <a14:useLocalDpi xmlns:a14="http://schemas.microsoft.com/office/drawing/2010/main" val="0"/>
              </a:ext>
            </a:extLst>
          </a:blip>
          <a:srcRect l="15351" r="2536"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8" name="Rectangle 17">
            <a:extLst>
              <a:ext uri="{FF2B5EF4-FFF2-40B4-BE49-F238E27FC236}">
                <a16:creationId xmlns:a16="http://schemas.microsoft.com/office/drawing/2014/main" id="{99B9FA0C-3707-B3C1-AB98-D2819395196F}"/>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26C48582-ED3C-75C2-2BD7-3F06D48DCB9F}"/>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1" i="0" u="none" strike="noStrike" kern="1200" cap="none" spc="0" normalizeH="0" baseline="0" noProof="0" dirty="0">
                <a:ln>
                  <a:noFill/>
                </a:ln>
                <a:solidFill>
                  <a:prstClr val="white"/>
                </a:solidFill>
                <a:effectLst/>
                <a:uLnTx/>
                <a:uFillTx/>
                <a:latin typeface="Calibri Light" panose="020F0302020204030204"/>
                <a:ea typeface="+mj-ea"/>
                <a:cs typeface="+mj-cs"/>
              </a:rPr>
              <a:t>2023</a:t>
            </a:r>
          </a:p>
        </p:txBody>
      </p:sp>
      <p:grpSp>
        <p:nvGrpSpPr>
          <p:cNvPr id="20" name="Group 19">
            <a:extLst>
              <a:ext uri="{FF2B5EF4-FFF2-40B4-BE49-F238E27FC236}">
                <a16:creationId xmlns:a16="http://schemas.microsoft.com/office/drawing/2014/main" id="{F930990E-8B69-362E-E1AF-3F937E8A7A5C}"/>
              </a:ext>
            </a:extLst>
          </p:cNvPr>
          <p:cNvGrpSpPr/>
          <p:nvPr/>
        </p:nvGrpSpPr>
        <p:grpSpPr>
          <a:xfrm>
            <a:off x="11062470" y="5673916"/>
            <a:ext cx="982564" cy="1090362"/>
            <a:chOff x="11062470" y="5673916"/>
            <a:chExt cx="982564" cy="1090362"/>
          </a:xfrm>
        </p:grpSpPr>
        <p:pic>
          <p:nvPicPr>
            <p:cNvPr id="21" name="Imagen 8">
              <a:extLst>
                <a:ext uri="{FF2B5EF4-FFF2-40B4-BE49-F238E27FC236}">
                  <a16:creationId xmlns:a16="http://schemas.microsoft.com/office/drawing/2014/main" id="{223068E0-C7BC-E021-4D0E-2352447236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2" name="CuadroTexto 9">
              <a:extLst>
                <a:ext uri="{FF2B5EF4-FFF2-40B4-BE49-F238E27FC236}">
                  <a16:creationId xmlns:a16="http://schemas.microsoft.com/office/drawing/2014/main" id="{805D8989-827A-E2D9-3E25-AE30996619A3}"/>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a:rPr>
                <a:t>04/03/2023</a:t>
              </a:r>
              <a:endPar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Tree>
    <p:extLst>
      <p:ext uri="{BB962C8B-B14F-4D97-AF65-F5344CB8AC3E}">
        <p14:creationId xmlns:p14="http://schemas.microsoft.com/office/powerpoint/2010/main" val="33507202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631479-83E8-AD99-E5C2-DEC5AAFFFB79}"/>
              </a:ext>
            </a:extLst>
          </p:cNvPr>
          <p:cNvSpPr>
            <a:spLocks noGrp="1"/>
          </p:cNvSpPr>
          <p:nvPr>
            <p:ph type="subTitle" idx="1"/>
          </p:nvPr>
        </p:nvSpPr>
        <p:spPr>
          <a:xfrm>
            <a:off x="8040624" y="3017520"/>
            <a:ext cx="3931920" cy="822960"/>
          </a:xfrm>
        </p:spPr>
        <p:txBody>
          <a:bodyPr/>
          <a:lstStyle/>
          <a:p>
            <a:r>
              <a:rPr lang="en-ES" dirty="0"/>
              <a:t>MS Graph SDK Authentication</a:t>
            </a:r>
          </a:p>
        </p:txBody>
      </p:sp>
    </p:spTree>
    <p:extLst>
      <p:ext uri="{BB962C8B-B14F-4D97-AF65-F5344CB8AC3E}">
        <p14:creationId xmlns:p14="http://schemas.microsoft.com/office/powerpoint/2010/main" val="22496141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7DBA3-F84B-9068-F62F-259A2363C5AD}"/>
              </a:ext>
            </a:extLst>
          </p:cNvPr>
          <p:cNvPicPr>
            <a:picLocks noChangeAspect="1"/>
          </p:cNvPicPr>
          <p:nvPr/>
        </p:nvPicPr>
        <p:blipFill>
          <a:blip r:embed="rId2"/>
          <a:stretch>
            <a:fillRect/>
          </a:stretch>
        </p:blipFill>
        <p:spPr>
          <a:xfrm>
            <a:off x="4457527" y="559573"/>
            <a:ext cx="3276947" cy="5647794"/>
          </a:xfrm>
          <a:prstGeom prst="rect">
            <a:avLst/>
          </a:prstGeom>
        </p:spPr>
      </p:pic>
      <p:sp>
        <p:nvSpPr>
          <p:cNvPr id="4" name="TextBox 3">
            <a:extLst>
              <a:ext uri="{FF2B5EF4-FFF2-40B4-BE49-F238E27FC236}">
                <a16:creationId xmlns:a16="http://schemas.microsoft.com/office/drawing/2014/main" id="{40661541-F101-D4F2-57F9-E9B2F077706D}"/>
              </a:ext>
            </a:extLst>
          </p:cNvPr>
          <p:cNvSpPr txBox="1"/>
          <p:nvPr/>
        </p:nvSpPr>
        <p:spPr>
          <a:xfrm>
            <a:off x="0" y="6488668"/>
            <a:ext cx="12192000" cy="307777"/>
          </a:xfrm>
          <a:prstGeom prst="rect">
            <a:avLst/>
          </a:prstGeom>
          <a:noFill/>
        </p:spPr>
        <p:txBody>
          <a:bodyPr wrap="square">
            <a:spAutoFit/>
          </a:bodyPr>
          <a:lstStyle/>
          <a:p>
            <a:pPr algn="r"/>
            <a:r>
              <a:rPr lang="en-ES" sz="1400" dirty="0"/>
              <a:t>https://learn.microsoft.com/en-us/graph/sdks/choose-authentication-providers?tabs=CS</a:t>
            </a:r>
          </a:p>
        </p:txBody>
      </p:sp>
    </p:spTree>
    <p:extLst>
      <p:ext uri="{BB962C8B-B14F-4D97-AF65-F5344CB8AC3E}">
        <p14:creationId xmlns:p14="http://schemas.microsoft.com/office/powerpoint/2010/main" val="16982143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0431F-140B-E844-4EE5-852C37AB1E4F}"/>
              </a:ext>
            </a:extLst>
          </p:cNvPr>
          <p:cNvSpPr>
            <a:spLocks noGrp="1"/>
          </p:cNvSpPr>
          <p:nvPr>
            <p:ph type="body" sz="quarter" idx="10"/>
          </p:nvPr>
        </p:nvSpPr>
        <p:spPr/>
        <p:txBody>
          <a:bodyPr>
            <a:normAutofit/>
          </a:bodyPr>
          <a:lstStyle/>
          <a:p>
            <a:r>
              <a:rPr lang="en-US" sz="6000" dirty="0">
                <a:solidFill>
                  <a:schemeClr val="bg1"/>
                </a:solidFill>
              </a:rPr>
              <a:t>Let´s Dive In!</a:t>
            </a:r>
          </a:p>
        </p:txBody>
      </p:sp>
    </p:spTree>
    <p:extLst>
      <p:ext uri="{BB962C8B-B14F-4D97-AF65-F5344CB8AC3E}">
        <p14:creationId xmlns:p14="http://schemas.microsoft.com/office/powerpoint/2010/main" val="13374651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E012FA-59AC-C3FB-CF8C-8C8A80D73C76}"/>
              </a:ext>
            </a:extLst>
          </p:cNvPr>
          <p:cNvSpPr>
            <a:spLocks noGrp="1"/>
          </p:cNvSpPr>
          <p:nvPr>
            <p:ph type="body" sz="quarter" idx="10"/>
          </p:nvPr>
        </p:nvSpPr>
        <p:spPr/>
        <p:txBody>
          <a:bodyPr/>
          <a:lstStyle/>
          <a:p>
            <a:r>
              <a:rPr lang="en-US" dirty="0"/>
              <a:t>https://github.com/</a:t>
            </a:r>
            <a:r>
              <a:rPr lang="en-US" dirty="0" err="1"/>
              <a:t>luismanez</a:t>
            </a:r>
            <a:r>
              <a:rPr lang="en-US" dirty="0"/>
              <a:t>/netcoreconf-bcn-2023</a:t>
            </a:r>
          </a:p>
        </p:txBody>
      </p:sp>
    </p:spTree>
    <p:extLst>
      <p:ext uri="{BB962C8B-B14F-4D97-AF65-F5344CB8AC3E}">
        <p14:creationId xmlns:p14="http://schemas.microsoft.com/office/powerpoint/2010/main" val="79388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4183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Thanks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2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702E-A1A4-6421-FCF6-1AA3CDD89115}"/>
              </a:ext>
            </a:extLst>
          </p:cNvPr>
          <p:cNvSpPr>
            <a:spLocks noGrp="1"/>
          </p:cNvSpPr>
          <p:nvPr>
            <p:ph type="title"/>
          </p:nvPr>
        </p:nvSpPr>
        <p:spPr/>
        <p:txBody>
          <a:bodyPr/>
          <a:lstStyle/>
          <a:p>
            <a:r>
              <a:rPr lang="en-US" dirty="0">
                <a:solidFill>
                  <a:srgbClr val="00CFE6"/>
                </a:solidFill>
              </a:rPr>
              <a:t>About Me</a:t>
            </a:r>
          </a:p>
        </p:txBody>
      </p:sp>
    </p:spTree>
    <p:extLst>
      <p:ext uri="{BB962C8B-B14F-4D97-AF65-F5344CB8AC3E}">
        <p14:creationId xmlns:p14="http://schemas.microsoft.com/office/powerpoint/2010/main" val="363709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EBCAE9-4DE2-279F-E93B-562C0EB357E7}"/>
              </a:ext>
            </a:extLst>
          </p:cNvPr>
          <p:cNvSpPr>
            <a:spLocks noGrp="1"/>
          </p:cNvSpPr>
          <p:nvPr>
            <p:ph type="subTitle" idx="1"/>
          </p:nvPr>
        </p:nvSpPr>
        <p:spPr/>
        <p:txBody>
          <a:bodyPr/>
          <a:lstStyle/>
          <a:p>
            <a:r>
              <a:rPr lang="en-ES" dirty="0"/>
              <a:t>What is Microsoft Graph API?</a:t>
            </a:r>
          </a:p>
        </p:txBody>
      </p:sp>
      <p:sp>
        <p:nvSpPr>
          <p:cNvPr id="3" name="Title 2">
            <a:extLst>
              <a:ext uri="{FF2B5EF4-FFF2-40B4-BE49-F238E27FC236}">
                <a16:creationId xmlns:a16="http://schemas.microsoft.com/office/drawing/2014/main" id="{0755E14D-CEA7-831F-7079-ED127A05BF8E}"/>
              </a:ext>
            </a:extLst>
          </p:cNvPr>
          <p:cNvSpPr>
            <a:spLocks noGrp="1"/>
          </p:cNvSpPr>
          <p:nvPr>
            <p:ph type="title"/>
          </p:nvPr>
        </p:nvSpPr>
        <p:spPr/>
        <p:txBody>
          <a:bodyPr/>
          <a:lstStyle/>
          <a:p>
            <a:endParaRPr lang="en-ES"/>
          </a:p>
        </p:txBody>
      </p:sp>
    </p:spTree>
    <p:extLst>
      <p:ext uri="{BB962C8B-B14F-4D97-AF65-F5344CB8AC3E}">
        <p14:creationId xmlns:p14="http://schemas.microsoft.com/office/powerpoint/2010/main" val="226926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3" name="Rectangle 2058">
            <a:extLst>
              <a:ext uri="{FF2B5EF4-FFF2-40B4-BE49-F238E27FC236}">
                <a16:creationId xmlns:a16="http://schemas.microsoft.com/office/drawing/2014/main" id="{F39EA87F-0F32-413C-A55A-7D61B03A9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85" name="Group 2060">
            <a:extLst>
              <a:ext uri="{FF2B5EF4-FFF2-40B4-BE49-F238E27FC236}">
                <a16:creationId xmlns:a16="http://schemas.microsoft.com/office/drawing/2014/main" id="{18015EE6-BFEE-47EA-ABD8-9A3913720E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062" name="Freeform 5">
              <a:extLst>
                <a:ext uri="{FF2B5EF4-FFF2-40B4-BE49-F238E27FC236}">
                  <a16:creationId xmlns:a16="http://schemas.microsoft.com/office/drawing/2014/main" id="{861EDC30-3CA6-4979-B9AC-419446DC1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3" name="Freeform 6">
              <a:extLst>
                <a:ext uri="{FF2B5EF4-FFF2-40B4-BE49-F238E27FC236}">
                  <a16:creationId xmlns:a16="http://schemas.microsoft.com/office/drawing/2014/main" id="{BD6CC672-9A3C-4B37-AA22-C123DBC729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4" name="Freeform 7">
              <a:extLst>
                <a:ext uri="{FF2B5EF4-FFF2-40B4-BE49-F238E27FC236}">
                  <a16:creationId xmlns:a16="http://schemas.microsoft.com/office/drawing/2014/main" id="{1A67370E-202F-4AF2-9EE5-5B7AC36532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5" name="Freeform 8">
              <a:extLst>
                <a:ext uri="{FF2B5EF4-FFF2-40B4-BE49-F238E27FC236}">
                  <a16:creationId xmlns:a16="http://schemas.microsoft.com/office/drawing/2014/main" id="{DBABBFAB-EF78-4D3C-8CA7-724B7D9BF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6" name="Freeform 9">
              <a:extLst>
                <a:ext uri="{FF2B5EF4-FFF2-40B4-BE49-F238E27FC236}">
                  <a16:creationId xmlns:a16="http://schemas.microsoft.com/office/drawing/2014/main" id="{6068A13C-946C-4B26-9DFE-875533316D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7" name="Freeform 10">
              <a:extLst>
                <a:ext uri="{FF2B5EF4-FFF2-40B4-BE49-F238E27FC236}">
                  <a16:creationId xmlns:a16="http://schemas.microsoft.com/office/drawing/2014/main" id="{3AEBA976-4E60-4B91-B491-8646474D5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8" name="Freeform 11">
              <a:extLst>
                <a:ext uri="{FF2B5EF4-FFF2-40B4-BE49-F238E27FC236}">
                  <a16:creationId xmlns:a16="http://schemas.microsoft.com/office/drawing/2014/main" id="{4F4DFC6B-C560-4DC5-A89B-0A3D537FED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9" name="Freeform 12">
              <a:extLst>
                <a:ext uri="{FF2B5EF4-FFF2-40B4-BE49-F238E27FC236}">
                  <a16:creationId xmlns:a16="http://schemas.microsoft.com/office/drawing/2014/main" id="{24BFB0D3-52DF-47A1-8A6D-8283B54AB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0" name="Freeform 13">
              <a:extLst>
                <a:ext uri="{FF2B5EF4-FFF2-40B4-BE49-F238E27FC236}">
                  <a16:creationId xmlns:a16="http://schemas.microsoft.com/office/drawing/2014/main" id="{4D307B64-155D-4F91-8708-1A4628044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1" name="Freeform 14">
              <a:extLst>
                <a:ext uri="{FF2B5EF4-FFF2-40B4-BE49-F238E27FC236}">
                  <a16:creationId xmlns:a16="http://schemas.microsoft.com/office/drawing/2014/main" id="{21E75FE6-3A7F-43BF-9F7E-BDA9FBE3D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2" name="Freeform 15">
              <a:extLst>
                <a:ext uri="{FF2B5EF4-FFF2-40B4-BE49-F238E27FC236}">
                  <a16:creationId xmlns:a16="http://schemas.microsoft.com/office/drawing/2014/main" id="{CE56F856-1240-4686-92EC-D84B4A378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3" name="Freeform 16">
              <a:extLst>
                <a:ext uri="{FF2B5EF4-FFF2-40B4-BE49-F238E27FC236}">
                  <a16:creationId xmlns:a16="http://schemas.microsoft.com/office/drawing/2014/main" id="{B889D6D1-D4B8-4C1B-B962-E47FBBCA7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4" name="Freeform 17">
              <a:extLst>
                <a:ext uri="{FF2B5EF4-FFF2-40B4-BE49-F238E27FC236}">
                  <a16:creationId xmlns:a16="http://schemas.microsoft.com/office/drawing/2014/main" id="{621D8093-4F4B-42F8-BFCF-40791F3716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5" name="Freeform 18">
              <a:extLst>
                <a:ext uri="{FF2B5EF4-FFF2-40B4-BE49-F238E27FC236}">
                  <a16:creationId xmlns:a16="http://schemas.microsoft.com/office/drawing/2014/main" id="{E95CDB4D-13B6-4B35-9207-1EAAFF3F7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6" name="Freeform 19">
              <a:extLst>
                <a:ext uri="{FF2B5EF4-FFF2-40B4-BE49-F238E27FC236}">
                  <a16:creationId xmlns:a16="http://schemas.microsoft.com/office/drawing/2014/main" id="{C21CB5ED-A9D5-4EC8-8FC1-02F78111AB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7" name="Freeform 20">
              <a:extLst>
                <a:ext uri="{FF2B5EF4-FFF2-40B4-BE49-F238E27FC236}">
                  <a16:creationId xmlns:a16="http://schemas.microsoft.com/office/drawing/2014/main" id="{A8CFCF10-B9B4-4A74-87A4-741A51090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 name="Freeform 21">
              <a:extLst>
                <a:ext uri="{FF2B5EF4-FFF2-40B4-BE49-F238E27FC236}">
                  <a16:creationId xmlns:a16="http://schemas.microsoft.com/office/drawing/2014/main" id="{B9992F95-3EC1-49B3-82FD-BAF4DA5AF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9" name="Freeform 22">
              <a:extLst>
                <a:ext uri="{FF2B5EF4-FFF2-40B4-BE49-F238E27FC236}">
                  <a16:creationId xmlns:a16="http://schemas.microsoft.com/office/drawing/2014/main" id="{2DE26642-1F85-4795-BDA5-1FC5E270C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0" name="Freeform 23">
              <a:extLst>
                <a:ext uri="{FF2B5EF4-FFF2-40B4-BE49-F238E27FC236}">
                  <a16:creationId xmlns:a16="http://schemas.microsoft.com/office/drawing/2014/main" id="{9FAB5BDD-8DE3-4E75-ADB3-AED7F979F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1" name="Freeform 24">
              <a:extLst>
                <a:ext uri="{FF2B5EF4-FFF2-40B4-BE49-F238E27FC236}">
                  <a16:creationId xmlns:a16="http://schemas.microsoft.com/office/drawing/2014/main" id="{EC4075D6-987D-47AA-8198-29C6C8C9E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2" name="Freeform 25">
              <a:extLst>
                <a:ext uri="{FF2B5EF4-FFF2-40B4-BE49-F238E27FC236}">
                  <a16:creationId xmlns:a16="http://schemas.microsoft.com/office/drawing/2014/main" id="{B4C3E7B9-266B-4354-A07B-283DE102E5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84" name="Rectangle 2083">
            <a:extLst>
              <a:ext uri="{FF2B5EF4-FFF2-40B4-BE49-F238E27FC236}">
                <a16:creationId xmlns:a16="http://schemas.microsoft.com/office/drawing/2014/main" id="{7D24FFA8-86DB-4132-A46B-89903769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909" y="685164"/>
            <a:ext cx="10579608" cy="5537113"/>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a:extLst>
              <a:ext uri="{FF2B5EF4-FFF2-40B4-BE49-F238E27FC236}">
                <a16:creationId xmlns:a16="http://schemas.microsoft.com/office/drawing/2014/main" id="{DED23E7B-6EC6-2E66-9513-0B9D3E659F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 r="-1" b="-1"/>
          <a:stretch/>
        </p:blipFill>
        <p:spPr bwMode="auto">
          <a:xfrm>
            <a:off x="980434" y="841375"/>
            <a:ext cx="10231132" cy="522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6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226A997C-FC19-C6F5-F9E5-946DEEAF0159}"/>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427760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631479-83E8-AD99-E5C2-DEC5AAFFFB79}"/>
              </a:ext>
            </a:extLst>
          </p:cNvPr>
          <p:cNvSpPr>
            <a:spLocks noGrp="1"/>
          </p:cNvSpPr>
          <p:nvPr>
            <p:ph type="subTitle" idx="1"/>
          </p:nvPr>
        </p:nvSpPr>
        <p:spPr/>
        <p:txBody>
          <a:bodyPr/>
          <a:lstStyle/>
          <a:p>
            <a:r>
              <a:rPr lang="en-ES" dirty="0"/>
              <a:t>MS Graph SDK Packages</a:t>
            </a:r>
          </a:p>
        </p:txBody>
      </p:sp>
      <p:sp>
        <p:nvSpPr>
          <p:cNvPr id="2" name="Title 1">
            <a:extLst>
              <a:ext uri="{FF2B5EF4-FFF2-40B4-BE49-F238E27FC236}">
                <a16:creationId xmlns:a16="http://schemas.microsoft.com/office/drawing/2014/main" id="{D6ABFEFC-F149-D752-5A89-04BA53377FB7}"/>
              </a:ext>
            </a:extLst>
          </p:cNvPr>
          <p:cNvSpPr>
            <a:spLocks noGrp="1"/>
          </p:cNvSpPr>
          <p:nvPr>
            <p:ph type="title"/>
          </p:nvPr>
        </p:nvSpPr>
        <p:spPr/>
        <p:txBody>
          <a:bodyPr/>
          <a:lstStyle/>
          <a:p>
            <a:endParaRPr lang="en-ES"/>
          </a:p>
        </p:txBody>
      </p:sp>
    </p:spTree>
    <p:extLst>
      <p:ext uri="{BB962C8B-B14F-4D97-AF65-F5344CB8AC3E}">
        <p14:creationId xmlns:p14="http://schemas.microsoft.com/office/powerpoint/2010/main" val="232469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Meiryo"/>
            </a:endParaRPr>
          </a:p>
        </p:txBody>
      </p:sp>
      <p:sp>
        <p:nvSpPr>
          <p:cNvPr id="16" name="Freeform: Shape 9">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7" name="Freeform: Shape 11">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6" name="Group 5">
            <a:extLst>
              <a:ext uri="{FF2B5EF4-FFF2-40B4-BE49-F238E27FC236}">
                <a16:creationId xmlns:a16="http://schemas.microsoft.com/office/drawing/2014/main" id="{F957D2DE-F023-C571-9774-5C4434B33923}"/>
              </a:ext>
            </a:extLst>
          </p:cNvPr>
          <p:cNvGrpSpPr/>
          <p:nvPr/>
        </p:nvGrpSpPr>
        <p:grpSpPr>
          <a:xfrm>
            <a:off x="1329602" y="712553"/>
            <a:ext cx="4094961" cy="4759547"/>
            <a:chOff x="1839557" y="712553"/>
            <a:chExt cx="4094961" cy="4759547"/>
          </a:xfrm>
        </p:grpSpPr>
        <p:pic>
          <p:nvPicPr>
            <p:cNvPr id="2" name="Picture 1">
              <a:extLst>
                <a:ext uri="{FF2B5EF4-FFF2-40B4-BE49-F238E27FC236}">
                  <a16:creationId xmlns:a16="http://schemas.microsoft.com/office/drawing/2014/main" id="{387F389E-8E8F-AC78-E710-0B37F45B7F13}"/>
                </a:ext>
              </a:extLst>
            </p:cNvPr>
            <p:cNvPicPr>
              <a:picLocks noChangeAspect="1"/>
            </p:cNvPicPr>
            <p:nvPr/>
          </p:nvPicPr>
          <p:blipFill>
            <a:blip r:embed="rId2"/>
            <a:stretch>
              <a:fillRect/>
            </a:stretch>
          </p:blipFill>
          <p:spPr>
            <a:xfrm>
              <a:off x="1839557" y="712553"/>
              <a:ext cx="4094960" cy="993028"/>
            </a:xfrm>
            <a:prstGeom prst="rect">
              <a:avLst/>
            </a:prstGeom>
          </p:spPr>
        </p:pic>
        <p:pic>
          <p:nvPicPr>
            <p:cNvPr id="4" name="Picture 3">
              <a:extLst>
                <a:ext uri="{FF2B5EF4-FFF2-40B4-BE49-F238E27FC236}">
                  <a16:creationId xmlns:a16="http://schemas.microsoft.com/office/drawing/2014/main" id="{0388A2A6-6373-55DF-3788-15DB3B35F744}"/>
                </a:ext>
              </a:extLst>
            </p:cNvPr>
            <p:cNvPicPr>
              <a:picLocks noChangeAspect="1"/>
            </p:cNvPicPr>
            <p:nvPr/>
          </p:nvPicPr>
          <p:blipFill>
            <a:blip r:embed="rId3"/>
            <a:stretch>
              <a:fillRect/>
            </a:stretch>
          </p:blipFill>
          <p:spPr>
            <a:xfrm>
              <a:off x="1839558" y="1870747"/>
              <a:ext cx="4094960" cy="3601353"/>
            </a:xfrm>
            <a:prstGeom prst="rect">
              <a:avLst/>
            </a:prstGeom>
          </p:spPr>
        </p:pic>
      </p:grpSp>
      <p:grpSp>
        <p:nvGrpSpPr>
          <p:cNvPr id="7" name="Group 6">
            <a:extLst>
              <a:ext uri="{FF2B5EF4-FFF2-40B4-BE49-F238E27FC236}">
                <a16:creationId xmlns:a16="http://schemas.microsoft.com/office/drawing/2014/main" id="{59953F56-E421-93D4-84CB-EB1082B4DD4C}"/>
              </a:ext>
            </a:extLst>
          </p:cNvPr>
          <p:cNvGrpSpPr/>
          <p:nvPr/>
        </p:nvGrpSpPr>
        <p:grpSpPr>
          <a:xfrm>
            <a:off x="6767439" y="733029"/>
            <a:ext cx="4099055" cy="4739071"/>
            <a:chOff x="6252772" y="733029"/>
            <a:chExt cx="4099055" cy="4739071"/>
          </a:xfrm>
        </p:grpSpPr>
        <p:pic>
          <p:nvPicPr>
            <p:cNvPr id="3" name="Picture 2">
              <a:extLst>
                <a:ext uri="{FF2B5EF4-FFF2-40B4-BE49-F238E27FC236}">
                  <a16:creationId xmlns:a16="http://schemas.microsoft.com/office/drawing/2014/main" id="{8FFEF9F0-EAD8-395A-A69A-C62528E3F114}"/>
                </a:ext>
              </a:extLst>
            </p:cNvPr>
            <p:cNvPicPr>
              <a:picLocks noChangeAspect="1"/>
            </p:cNvPicPr>
            <p:nvPr/>
          </p:nvPicPr>
          <p:blipFill>
            <a:blip r:embed="rId4"/>
            <a:stretch>
              <a:fillRect/>
            </a:stretch>
          </p:blipFill>
          <p:spPr>
            <a:xfrm>
              <a:off x="6256867" y="733029"/>
              <a:ext cx="4094960" cy="952077"/>
            </a:xfrm>
            <a:prstGeom prst="rect">
              <a:avLst/>
            </a:prstGeom>
          </p:spPr>
        </p:pic>
        <p:pic>
          <p:nvPicPr>
            <p:cNvPr id="5" name="Picture 4">
              <a:extLst>
                <a:ext uri="{FF2B5EF4-FFF2-40B4-BE49-F238E27FC236}">
                  <a16:creationId xmlns:a16="http://schemas.microsoft.com/office/drawing/2014/main" id="{B0B18901-8AF7-DEB5-7B1C-D79353BFBC58}"/>
                </a:ext>
              </a:extLst>
            </p:cNvPr>
            <p:cNvPicPr>
              <a:picLocks noChangeAspect="1"/>
            </p:cNvPicPr>
            <p:nvPr/>
          </p:nvPicPr>
          <p:blipFill>
            <a:blip r:embed="rId5"/>
            <a:stretch>
              <a:fillRect/>
            </a:stretch>
          </p:blipFill>
          <p:spPr>
            <a:xfrm>
              <a:off x="6252772" y="1870747"/>
              <a:ext cx="4094960" cy="3601353"/>
            </a:xfrm>
            <a:prstGeom prst="rect">
              <a:avLst/>
            </a:prstGeom>
          </p:spPr>
        </p:pic>
      </p:grpSp>
      <p:pic>
        <p:nvPicPr>
          <p:cNvPr id="9" name="Picture 8">
            <a:extLst>
              <a:ext uri="{FF2B5EF4-FFF2-40B4-BE49-F238E27FC236}">
                <a16:creationId xmlns:a16="http://schemas.microsoft.com/office/drawing/2014/main" id="{2E04568E-46AB-643C-E6C1-A62C8C36FA0A}"/>
              </a:ext>
            </a:extLst>
          </p:cNvPr>
          <p:cNvPicPr>
            <a:picLocks noChangeAspect="1"/>
          </p:cNvPicPr>
          <p:nvPr/>
        </p:nvPicPr>
        <p:blipFill>
          <a:blip r:embed="rId6"/>
          <a:stretch>
            <a:fillRect/>
          </a:stretch>
        </p:blipFill>
        <p:spPr>
          <a:xfrm>
            <a:off x="4041729" y="2631166"/>
            <a:ext cx="4108544" cy="1545732"/>
          </a:xfrm>
          <a:prstGeom prst="rect">
            <a:avLst/>
          </a:prstGeom>
        </p:spPr>
      </p:pic>
      <p:pic>
        <p:nvPicPr>
          <p:cNvPr id="11" name="Picture 10">
            <a:extLst>
              <a:ext uri="{FF2B5EF4-FFF2-40B4-BE49-F238E27FC236}">
                <a16:creationId xmlns:a16="http://schemas.microsoft.com/office/drawing/2014/main" id="{492894BF-7900-E07A-3375-56D917C849A3}"/>
              </a:ext>
            </a:extLst>
          </p:cNvPr>
          <p:cNvPicPr>
            <a:picLocks noChangeAspect="1"/>
          </p:cNvPicPr>
          <p:nvPr/>
        </p:nvPicPr>
        <p:blipFill>
          <a:blip r:embed="rId7"/>
          <a:stretch>
            <a:fillRect/>
          </a:stretch>
        </p:blipFill>
        <p:spPr>
          <a:xfrm>
            <a:off x="2209645" y="5651917"/>
            <a:ext cx="7772400" cy="897246"/>
          </a:xfrm>
          <a:prstGeom prst="rect">
            <a:avLst/>
          </a:prstGeom>
        </p:spPr>
      </p:pic>
    </p:spTree>
    <p:extLst>
      <p:ext uri="{BB962C8B-B14F-4D97-AF65-F5344CB8AC3E}">
        <p14:creationId xmlns:p14="http://schemas.microsoft.com/office/powerpoint/2010/main" val="336234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D27C2-D66E-112A-8292-256FC2BC71F1}"/>
              </a:ext>
            </a:extLst>
          </p:cNvPr>
          <p:cNvSpPr>
            <a:spLocks noGrp="1"/>
          </p:cNvSpPr>
          <p:nvPr>
            <p:ph type="body" sz="quarter" idx="10"/>
          </p:nvPr>
        </p:nvSpPr>
        <p:spPr>
          <a:solidFill>
            <a:srgbClr val="9933FF"/>
          </a:solidFill>
        </p:spPr>
        <p:txBody>
          <a:bodyPr>
            <a:normAutofit/>
          </a:bodyPr>
          <a:lstStyle/>
          <a:p>
            <a:pPr marL="0" indent="0">
              <a:buNone/>
            </a:pPr>
            <a:r>
              <a:rPr lang="en-GB" sz="1400" dirty="0"/>
              <a:t>https://</a:t>
            </a:r>
            <a:r>
              <a:rPr lang="en-GB" sz="1400" dirty="0" err="1"/>
              <a:t>github.com</a:t>
            </a:r>
            <a:r>
              <a:rPr lang="en-GB" sz="1400" dirty="0"/>
              <a:t>/</a:t>
            </a:r>
            <a:r>
              <a:rPr lang="en-GB" sz="1400" dirty="0" err="1"/>
              <a:t>microsoftgraph</a:t>
            </a:r>
            <a:r>
              <a:rPr lang="en-GB" sz="1400" dirty="0"/>
              <a:t>/</a:t>
            </a:r>
            <a:r>
              <a:rPr lang="en-GB" sz="1400" dirty="0" err="1"/>
              <a:t>msgraph</a:t>
            </a:r>
            <a:r>
              <a:rPr lang="en-GB" sz="1400" dirty="0"/>
              <a:t>-</a:t>
            </a:r>
            <a:r>
              <a:rPr lang="en-GB" sz="1400" dirty="0" err="1"/>
              <a:t>sdk</a:t>
            </a:r>
            <a:r>
              <a:rPr lang="en-GB" sz="1400" dirty="0"/>
              <a:t>-dotnet/blob/dev/docs/upgrade-to-v5.md</a:t>
            </a:r>
          </a:p>
        </p:txBody>
      </p:sp>
      <p:sp>
        <p:nvSpPr>
          <p:cNvPr id="5" name="TextBox 4">
            <a:extLst>
              <a:ext uri="{FF2B5EF4-FFF2-40B4-BE49-F238E27FC236}">
                <a16:creationId xmlns:a16="http://schemas.microsoft.com/office/drawing/2014/main" id="{C2149E07-9275-E3A0-7D3F-58B6D8D0CC72}"/>
              </a:ext>
            </a:extLst>
          </p:cNvPr>
          <p:cNvSpPr txBox="1"/>
          <p:nvPr/>
        </p:nvSpPr>
        <p:spPr>
          <a:xfrm>
            <a:off x="4230016" y="2558535"/>
            <a:ext cx="3731968" cy="400110"/>
          </a:xfrm>
          <a:prstGeom prst="rect">
            <a:avLst/>
          </a:prstGeom>
          <a:noFill/>
        </p:spPr>
        <p:txBody>
          <a:bodyPr wrap="square">
            <a:spAutoFit/>
          </a:bodyPr>
          <a:lstStyle/>
          <a:p>
            <a:pPr algn="ctr"/>
            <a:r>
              <a:rPr lang="en-GB" sz="2000" dirty="0"/>
              <a:t>MS Graph SDK v5 upgrade log</a:t>
            </a:r>
            <a:endParaRPr lang="en-ES" sz="2000" dirty="0"/>
          </a:p>
        </p:txBody>
      </p:sp>
    </p:spTree>
    <p:extLst>
      <p:ext uri="{BB962C8B-B14F-4D97-AF65-F5344CB8AC3E}">
        <p14:creationId xmlns:p14="http://schemas.microsoft.com/office/powerpoint/2010/main" val="270547471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luismanez">
      <a:dk1>
        <a:srgbClr val="FFFFFF"/>
      </a:dk1>
      <a:lt1>
        <a:sysClr val="window" lastClr="FFFFFF"/>
      </a:lt1>
      <a:dk2>
        <a:srgbClr val="44546A"/>
      </a:dk2>
      <a:lt2>
        <a:srgbClr val="E7E6E6"/>
      </a:lt2>
      <a:accent1>
        <a:srgbClr val="6667AB"/>
      </a:accent1>
      <a:accent2>
        <a:srgbClr val="ED7D31"/>
      </a:accent2>
      <a:accent3>
        <a:srgbClr val="A5A5A5"/>
      </a:accent3>
      <a:accent4>
        <a:srgbClr val="FFC000"/>
      </a:accent4>
      <a:accent5>
        <a:srgbClr val="5B9BD5"/>
      </a:accent5>
      <a:accent6>
        <a:srgbClr val="70AD47"/>
      </a:accent6>
      <a:hlink>
        <a:srgbClr val="0563C1"/>
      </a:hlink>
      <a:folHlink>
        <a:srgbClr val="FFFFFF"/>
      </a:folHlink>
    </a:clrScheme>
    <a:fontScheme name="luismanez">
      <a:majorFont>
        <a:latin typeface="Montserrat"/>
        <a:ea typeface=""/>
        <a:cs typeface=""/>
      </a:majorFont>
      <a:minorFont>
        <a:latin typeface="Hind Madur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525</TotalTime>
  <Words>105</Words>
  <Application>Microsoft Macintosh PowerPoint</Application>
  <PresentationFormat>Widescreen</PresentationFormat>
  <Paragraphs>24</Paragraphs>
  <Slides>15</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15</vt:i4>
      </vt:variant>
    </vt:vector>
  </HeadingPairs>
  <TitlesOfParts>
    <vt:vector size="27" baseType="lpstr">
      <vt:lpstr>Meiryo</vt:lpstr>
      <vt:lpstr>Arial</vt:lpstr>
      <vt:lpstr>Calibri</vt:lpstr>
      <vt:lpstr>Calibri Light</vt:lpstr>
      <vt:lpstr>Helvetica</vt:lpstr>
      <vt:lpstr>Hind Madurai</vt:lpstr>
      <vt:lpstr>Lora</vt:lpstr>
      <vt:lpstr>Montserrat</vt:lpstr>
      <vt:lpstr>Segoe UI</vt:lpstr>
      <vt:lpstr>Trebuchet MS</vt:lpstr>
      <vt:lpstr>Tema de Office</vt:lpstr>
      <vt:lpstr>Office Theme</vt:lpstr>
      <vt:lpstr>Microsoft Graph .NET SDK</vt:lpstr>
      <vt:lpstr>PowerPoint Presentation</vt:lpstr>
      <vt:lpstr>About 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Mañez</cp:lastModifiedBy>
  <cp:revision>24</cp:revision>
  <dcterms:created xsi:type="dcterms:W3CDTF">2018-11-16T16:29:33Z</dcterms:created>
  <dcterms:modified xsi:type="dcterms:W3CDTF">2023-03-01T23:16:32Z</dcterms:modified>
</cp:coreProperties>
</file>